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1" r:id="rId1"/>
  </p:sldMasterIdLst>
  <p:notesMasterIdLst>
    <p:notesMasterId r:id="rId5"/>
  </p:notesMasterIdLst>
  <p:sldIdLst>
    <p:sldId id="259" r:id="rId2"/>
    <p:sldId id="260" r:id="rId3"/>
    <p:sldId id="265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709" autoAdjust="0"/>
  </p:normalViewPr>
  <p:slideViewPr>
    <p:cSldViewPr>
      <p:cViewPr varScale="1">
        <p:scale>
          <a:sx n="64" d="100"/>
          <a:sy n="64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E13E43-568C-4310-B2C0-AF91312F7CDA}" type="datetimeFigureOut">
              <a:rPr lang="ru-RU"/>
              <a:pPr>
                <a:defRPr/>
              </a:pPr>
              <a:t>31.08.2012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A3E39D-D2FF-449A-84C2-9227F2894C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235B28-52BE-4F8D-8C77-4F9DEC39D03D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75264D-232C-4904-A754-D6A224172039}" type="datetimeFigureOut">
              <a:rPr lang="ru-RU" smtClean="0"/>
              <a:pPr>
                <a:defRPr/>
              </a:pPr>
              <a:t>31.08.2012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2F1AF-2A5E-4BA9-9466-00D33649C0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AC150D-A964-483A-A3FB-6C06AEE5E76B}" type="datetimeFigureOut">
              <a:rPr lang="ru-RU" smtClean="0"/>
              <a:pPr>
                <a:defRPr/>
              </a:pPr>
              <a:t>31.08.2012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EF675-8C69-437E-8802-8AB306E7CD9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6D8CBB-A707-43F2-99D5-C5919479A511}" type="datetimeFigureOut">
              <a:rPr lang="ru-RU" smtClean="0"/>
              <a:pPr>
                <a:defRPr/>
              </a:pPr>
              <a:t>31.08.2012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B1A704-2001-47D3-9B88-3777C611EF8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43759A-B8BB-4178-9C78-392F5EBDFBE3}" type="datetimeFigureOut">
              <a:rPr lang="ru-RU" smtClean="0"/>
              <a:pPr>
                <a:defRPr/>
              </a:pPr>
              <a:t>31.08.2012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43E5B-287F-4CAE-890B-CA9A477F408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C0C3E-919B-496E-9040-7C78ABF580BA}" type="datetimeFigureOut">
              <a:rPr lang="ru-RU" smtClean="0"/>
              <a:pPr>
                <a:defRPr/>
              </a:pPr>
              <a:t>31.08.2012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37520-D2B3-466C-AD49-5D3A8AE597A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FAAFB-F2DC-47E7-963C-12B57A983BF4}" type="datetimeFigureOut">
              <a:rPr lang="ru-RU" smtClean="0"/>
              <a:pPr>
                <a:defRPr/>
              </a:pPr>
              <a:t>31.08.2012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CF4F4-088F-413F-94F7-0C08D551FFE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E35794-5F30-4096-8DF5-14FC35F300A0}" type="datetimeFigureOut">
              <a:rPr lang="ru-RU" smtClean="0"/>
              <a:pPr>
                <a:defRPr/>
              </a:pPr>
              <a:t>31.08.2012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E4729-BF98-42EE-B241-D80F52365A9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AD02E1-5FD8-48F1-ADC2-BEAAF35DAAAE}" type="datetimeFigureOut">
              <a:rPr lang="ru-RU" smtClean="0"/>
              <a:pPr>
                <a:defRPr/>
              </a:pPr>
              <a:t>31.08.2012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5697F-6C94-40AA-9B8F-F9ED0565896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878338-CBC2-441A-B1A9-91B82ECDA31E}" type="datetimeFigureOut">
              <a:rPr lang="ru-RU" smtClean="0"/>
              <a:pPr>
                <a:defRPr/>
              </a:pPr>
              <a:t>31.08.2012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5CDAD-00E1-44F0-A9F7-89F63728D18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787505-0455-4DA5-8DB0-BE379C217326}" type="datetimeFigureOut">
              <a:rPr lang="ru-RU" smtClean="0"/>
              <a:pPr>
                <a:defRPr/>
              </a:pPr>
              <a:t>31.08.2012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76703-24BF-471F-A3AB-AF9430A7F6B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877284-FE2B-497B-81ED-26BD1399EC36}" type="datetimeFigureOut">
              <a:rPr lang="ru-RU" smtClean="0"/>
              <a:pPr>
                <a:defRPr/>
              </a:pPr>
              <a:t>31.08.2012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F62B6-CBFE-43CE-94A5-C19A4589102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637D5C-7F9D-49DE-8BF4-F9E99CC053DC}" type="datetimeFigureOut">
              <a:rPr lang="ru-RU" smtClean="0"/>
              <a:pPr>
                <a:defRPr/>
              </a:pPr>
              <a:t>31.08.2012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22B9A6-0F86-4BB3-9D21-21B67769793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ransition spd="slow">
    <p:newsflash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 bwMode="auto">
          <a:xfrm>
            <a:off x="571472" y="214290"/>
            <a:ext cx="3357586" cy="928694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1800" cap="none" dirty="0" smtClean="0">
                <a:solidFill>
                  <a:srgbClr val="00B0F0"/>
                </a:solidFill>
              </a:rPr>
              <a:t>ИЗОБРАЗИТЕЛЬНАЯ ДЕЯТЕЛЬНОСТЬ</a:t>
            </a:r>
          </a:p>
        </p:txBody>
      </p:sp>
      <p:pic>
        <p:nvPicPr>
          <p:cNvPr id="8" name="Picture 2" descr="E:\P151211_11.3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5429256" y="1236064"/>
            <a:ext cx="2428892" cy="2005626"/>
          </a:xfrm>
          <a:prstGeom prst="round2Diag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8434" name="Содержимое 15"/>
          <p:cNvSpPr>
            <a:spLocks noGrp="1"/>
          </p:cNvSpPr>
          <p:nvPr>
            <p:ph sz="half" idx="2"/>
          </p:nvPr>
        </p:nvSpPr>
        <p:spPr>
          <a:xfrm>
            <a:off x="285720" y="1714488"/>
            <a:ext cx="1714480" cy="4278324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</a:rPr>
              <a:t>Выросло много грибов.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</a:rPr>
              <a:t>Пошел дождь и выросли грибы кистью.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</a:rPr>
              <a:t>Лепка «ножка для грибов»</a:t>
            </a:r>
          </a:p>
        </p:txBody>
      </p:sp>
      <p:pic>
        <p:nvPicPr>
          <p:cNvPr id="18436" name="Picture 3" descr="E:\фото гр 2\IMG_359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857356" y="3357562"/>
            <a:ext cx="2245299" cy="1709753"/>
          </a:xfrm>
          <a:prstGeom prst="round2DiagRect">
            <a:avLst>
              <a:gd name="adj1" fmla="val 16667"/>
              <a:gd name="adj2" fmla="val 1139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38" name="Picture 5" descr="E:\фото гр 2\IMG_3604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000232" y="1214422"/>
            <a:ext cx="2179688" cy="1562917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143504" y="357166"/>
            <a:ext cx="2587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ПОДВИЖНЫЕ ИГРЫ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0628" y="378619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У медведя во бору.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Собери грибы.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Грибок тоненькая ножка.</a:t>
            </a:r>
          </a:p>
        </p:txBody>
      </p:sp>
    </p:spTree>
  </p:cSld>
  <p:clrMapOvr>
    <a:masterClrMapping/>
  </p:clrMapOvr>
  <p:transition spd="slow" advClick="0" advTm="3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-214338"/>
            <a:ext cx="4929222" cy="100010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1800" cap="none" dirty="0" smtClean="0">
                <a:solidFill>
                  <a:srgbClr val="00B0F0"/>
                </a:solidFill>
              </a:rPr>
              <a:t>ПАЛЬЧИКОВ</a:t>
            </a:r>
            <a:r>
              <a:rPr lang="ru-RU" sz="1800" cap="none" dirty="0" smtClean="0">
                <a:solidFill>
                  <a:srgbClr val="00B0F0"/>
                </a:solidFill>
                <a:latin typeface="Arial" charset="0"/>
              </a:rPr>
              <a:t>ЫЕ ИГРЫ </a:t>
            </a:r>
            <a:r>
              <a:rPr lang="ru-RU" sz="1800" cap="none" dirty="0" smtClean="0">
                <a:solidFill>
                  <a:srgbClr val="00B0F0"/>
                </a:solidFill>
              </a:rPr>
              <a:t>НА </a:t>
            </a:r>
            <a:br>
              <a:rPr lang="ru-RU" sz="1800" cap="none" dirty="0" smtClean="0">
                <a:solidFill>
                  <a:srgbClr val="00B0F0"/>
                </a:solidFill>
              </a:rPr>
            </a:br>
            <a:r>
              <a:rPr lang="ru-RU" sz="1800" cap="none" dirty="0" smtClean="0">
                <a:solidFill>
                  <a:srgbClr val="00B0F0"/>
                </a:solidFill>
              </a:rPr>
              <a:t>РАЗВИТИЕ МЕЛКОЙ М</a:t>
            </a:r>
            <a:r>
              <a:rPr lang="ru-RU" sz="1800" cap="none" dirty="0" smtClean="0">
                <a:solidFill>
                  <a:srgbClr val="00B0F0"/>
                </a:solidFill>
                <a:latin typeface="Arial" charset="0"/>
              </a:rPr>
              <a:t>ОТОР</a:t>
            </a:r>
            <a:r>
              <a:rPr lang="ru-RU" sz="1800" cap="none" dirty="0" smtClean="0">
                <a:solidFill>
                  <a:srgbClr val="00B0F0"/>
                </a:solidFill>
              </a:rPr>
              <a:t>ИКИ РУК</a:t>
            </a:r>
            <a:endParaRPr lang="ru-RU" sz="1800" cap="none" dirty="0" smtClean="0">
              <a:solidFill>
                <a:srgbClr val="00B0F0"/>
              </a:solidFill>
              <a:latin typeface="Arial" charset="0"/>
            </a:endParaRPr>
          </a:p>
        </p:txBody>
      </p:sp>
      <p:sp>
        <p:nvSpPr>
          <p:cNvPr id="20482" name="Содержимое 3"/>
          <p:cNvSpPr>
            <a:spLocks noGrp="1"/>
          </p:cNvSpPr>
          <p:nvPr>
            <p:ph sz="half" idx="1"/>
          </p:nvPr>
        </p:nvSpPr>
        <p:spPr>
          <a:xfrm>
            <a:off x="357158" y="857232"/>
            <a:ext cx="2357454" cy="2928958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002060"/>
                </a:solidFill>
              </a:rPr>
              <a:t>Гриб-боровичок. О. </a:t>
            </a:r>
            <a:r>
              <a:rPr lang="ru-RU" sz="1800" dirty="0" err="1" smtClean="0">
                <a:solidFill>
                  <a:srgbClr val="002060"/>
                </a:solidFill>
              </a:rPr>
              <a:t>Кропенчук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002060"/>
                </a:solidFill>
              </a:rPr>
              <a:t>По грибы.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002060"/>
                </a:solidFill>
              </a:rPr>
              <a:t>Опята ребята.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002060"/>
                </a:solidFill>
              </a:rPr>
              <a:t>Грибная поляна.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002060"/>
                </a:solidFill>
              </a:rPr>
              <a:t>Положи грибок в кузовок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20484" name="Picture 5" descr="E:\фото гр 2\IMG_3590.jpg"/>
          <p:cNvPicPr>
            <a:picLocks noChangeAspect="1" noChangeArrowheads="1"/>
          </p:cNvPicPr>
          <p:nvPr/>
        </p:nvPicPr>
        <p:blipFill>
          <a:blip r:embed="rId2" cstate="screen">
            <a:lum bright="-12000"/>
          </a:blip>
          <a:srcRect/>
          <a:stretch>
            <a:fillRect/>
          </a:stretch>
        </p:blipFill>
        <p:spPr bwMode="auto">
          <a:xfrm>
            <a:off x="285720" y="3929066"/>
            <a:ext cx="2703469" cy="1748293"/>
          </a:xfrm>
          <a:prstGeom prst="round2DiagRect">
            <a:avLst>
              <a:gd name="adj1" fmla="val 16667"/>
              <a:gd name="adj2" fmla="val 335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6248" y="92867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Под грибком. Сказка В </a:t>
            </a:r>
            <a:r>
              <a:rPr lang="ru-RU" sz="2000" dirty="0" err="1" smtClean="0">
                <a:solidFill>
                  <a:srgbClr val="002060"/>
                </a:solidFill>
              </a:rPr>
              <a:t>Сутеева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Загадки.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Стихи. Н. Фадеева, Е. Серова.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4286248" y="214290"/>
            <a:ext cx="4643469" cy="57150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ЧТЕНИЕ ХУДОЖЕСТВЕННОЙ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ЛИТЕРАТУРЫ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2285992"/>
            <a:ext cx="3008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РАБОТА С РОДИТЕЛЯМИ</a:t>
            </a:r>
            <a:endParaRPr lang="ru-RU" dirty="0"/>
          </a:p>
        </p:txBody>
      </p:sp>
      <p:pic>
        <p:nvPicPr>
          <p:cNvPr id="10" name="Объект 2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14876" y="3286124"/>
            <a:ext cx="3468678" cy="2438914"/>
          </a:xfrm>
          <a:prstGeom prst="round2DiagRect">
            <a:avLst>
              <a:gd name="adj1" fmla="val 16667"/>
              <a:gd name="adj2" fmla="val 3672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 advClick="0" advTm="3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 bwMode="auto">
          <a:xfrm>
            <a:off x="-1214478" y="-285776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1800" cap="none" dirty="0" smtClean="0">
                <a:solidFill>
                  <a:srgbClr val="00B0F0"/>
                </a:solidFill>
              </a:rPr>
              <a:t>МУЗЫКАЛЬНАЯ ДЕЯТЕЛЬНОСТЬ</a:t>
            </a:r>
          </a:p>
        </p:txBody>
      </p:sp>
      <p:pic>
        <p:nvPicPr>
          <p:cNvPr id="25603" name="Picture 2" descr="E:\Фото00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214282" y="785794"/>
            <a:ext cx="2030400" cy="2391482"/>
          </a:xfrm>
          <a:prstGeom prst="round2Diag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5602" name="Содержимое 3"/>
          <p:cNvSpPr>
            <a:spLocks noGrp="1"/>
          </p:cNvSpPr>
          <p:nvPr>
            <p:ph sz="half" idx="2"/>
          </p:nvPr>
        </p:nvSpPr>
        <p:spPr>
          <a:xfrm>
            <a:off x="2357422" y="785794"/>
            <a:ext cx="3214710" cy="1857388"/>
          </a:xfrm>
        </p:spPr>
        <p:txBody>
          <a:bodyPr/>
          <a:lstStyle/>
          <a:p>
            <a:pPr eaLnBrk="1" hangingPunct="1"/>
            <a:r>
              <a:rPr lang="ru-RU" sz="1800" dirty="0" smtClean="0">
                <a:solidFill>
                  <a:schemeClr val="tx2"/>
                </a:solidFill>
              </a:rPr>
              <a:t>Опята. Новицкая.</a:t>
            </a:r>
          </a:p>
          <a:p>
            <a:pPr eaLnBrk="1" hangingPunct="1"/>
            <a:r>
              <a:rPr lang="ru-RU" sz="1800" dirty="0" smtClean="0">
                <a:solidFill>
                  <a:schemeClr val="tx2"/>
                </a:solidFill>
              </a:rPr>
              <a:t>По лесочку мы ходили.</a:t>
            </a:r>
          </a:p>
        </p:txBody>
      </p:sp>
      <p:pic>
        <p:nvPicPr>
          <p:cNvPr id="5" name="Picture 4" descr="E:\P151211_10.09.jpg"/>
          <p:cNvPicPr>
            <a:picLocks noChangeAspect="1" noChangeArrowheads="1"/>
          </p:cNvPicPr>
          <p:nvPr/>
        </p:nvPicPr>
        <p:blipFill>
          <a:blip r:embed="rId3" cstate="screen">
            <a:lum bright="-6000"/>
          </a:blip>
          <a:srcRect/>
          <a:stretch>
            <a:fillRect/>
          </a:stretch>
        </p:blipFill>
        <p:spPr bwMode="auto">
          <a:xfrm>
            <a:off x="6072198" y="857232"/>
            <a:ext cx="2500330" cy="2088511"/>
          </a:xfrm>
          <a:prstGeom prst="round2Diag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286512" y="214290"/>
            <a:ext cx="2152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Настольный театр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3786190"/>
            <a:ext cx="1815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00B0F0"/>
                </a:solidFill>
              </a:rPr>
              <a:t>Сенсорика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335756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Грибная полянка.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Положи грибок в кузовок. (большой, маленький).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screen">
            <a:lum bright="-6000"/>
          </a:blip>
          <a:srcRect/>
          <a:stretch>
            <a:fillRect/>
          </a:stretch>
        </p:blipFill>
        <p:spPr bwMode="auto">
          <a:xfrm>
            <a:off x="928662" y="4357694"/>
            <a:ext cx="2000264" cy="2316079"/>
          </a:xfrm>
          <a:prstGeom prst="round2Diag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" name="Picture 2" descr="E:\Фото005.jpg"/>
          <p:cNvPicPr>
            <a:picLocks noChangeAspect="1" noChangeArrowheads="1"/>
          </p:cNvPicPr>
          <p:nvPr/>
        </p:nvPicPr>
        <p:blipFill>
          <a:blip r:embed="rId5" cstate="screen">
            <a:lum bright="-6000"/>
          </a:blip>
          <a:srcRect/>
          <a:stretch>
            <a:fillRect/>
          </a:stretch>
        </p:blipFill>
        <p:spPr bwMode="auto">
          <a:xfrm>
            <a:off x="5455588" y="4357694"/>
            <a:ext cx="2190481" cy="1643074"/>
          </a:xfrm>
          <a:prstGeom prst="round2Diag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 advClick="0" advTm="3000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110</Words>
  <Application>Microsoft Office PowerPoint</Application>
  <PresentationFormat>Экран (4:3)</PresentationFormat>
  <Paragraphs>28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ИЗОБРАЗИТЕЛЬНАЯ ДЕЯТЕЛЬНОСТЬ</vt:lpstr>
      <vt:lpstr>ПАЛЬЧИКОВЫЕ ИГРЫ НА  РАЗВИТИЕ МЕЛКОЙ МОТОРИКИ РУК</vt:lpstr>
      <vt:lpstr>МУЗЫКАЛЬНАЯ ДЕЯТЕЛЬНОСТЬ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 проект «грибы».</dc:title>
  <cp:lastModifiedBy>Admin</cp:lastModifiedBy>
  <cp:revision>51</cp:revision>
  <dcterms:modified xsi:type="dcterms:W3CDTF">2012-08-31T12:55:37Z</dcterms:modified>
</cp:coreProperties>
</file>