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20" r:id="rId4"/>
    <p:sldMasterId id="2147483732" r:id="rId5"/>
  </p:sldMasterIdLst>
  <p:sldIdLst>
    <p:sldId id="260" r:id="rId6"/>
    <p:sldId id="261" r:id="rId7"/>
    <p:sldId id="262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3E0A-1C88-4E56-8325-02928892F78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29.09.2013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7E3C-AB30-4973-88EC-089895A7516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773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3E0A-1C88-4E56-8325-02928892F78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29.09.2013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7E3C-AB30-4973-88EC-089895A7516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316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3E0A-1C88-4E56-8325-02928892F78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29.09.2013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7E3C-AB30-4973-88EC-089895A7516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234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3E0A-1C88-4E56-8325-02928892F78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29.09.2013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7E3C-AB30-4973-88EC-089895A7516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970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3E0A-1C88-4E56-8325-02928892F78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29.09.2013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7E3C-AB30-4973-88EC-089895A7516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448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3E0A-1C88-4E56-8325-02928892F78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29.09.2013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7E3C-AB30-4973-88EC-089895A7516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223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3E0A-1C88-4E56-8325-02928892F78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29.09.2013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7E3C-AB30-4973-88EC-089895A7516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111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3E0A-1C88-4E56-8325-02928892F78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29.09.2013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7E3C-AB30-4973-88EC-089895A7516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814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3E0A-1C88-4E56-8325-02928892F78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29.09.2013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7E3C-AB30-4973-88EC-089895A7516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772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3E0A-1C88-4E56-8325-02928892F78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29.09.2013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7E3C-AB30-4973-88EC-089895A7516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183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3E0A-1C88-4E56-8325-02928892F78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29.09.2013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7E3C-AB30-4973-88EC-089895A7516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903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3E0A-1C88-4E56-8325-02928892F78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29.09.2013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7E3C-AB30-4973-88EC-089895A7516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383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3E0A-1C88-4E56-8325-02928892F78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29.09.2013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7E3C-AB30-4973-88EC-089895A7516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710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3E0A-1C88-4E56-8325-02928892F78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29.09.2013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7E3C-AB30-4973-88EC-089895A7516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934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3E0A-1C88-4E56-8325-02928892F78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29.09.2013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7E3C-AB30-4973-88EC-089895A7516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394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3E0A-1C88-4E56-8325-02928892F78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29.09.2013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7E3C-AB30-4973-88EC-089895A7516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862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3E0A-1C88-4E56-8325-02928892F78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29.09.2013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7E3C-AB30-4973-88EC-089895A7516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299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3E0A-1C88-4E56-8325-02928892F78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29.09.2013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7E3C-AB30-4973-88EC-089895A7516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580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3E0A-1C88-4E56-8325-02928892F78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29.09.2013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7E3C-AB30-4973-88EC-089895A7516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786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3E0A-1C88-4E56-8325-02928892F78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29.09.2013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7E3C-AB30-4973-88EC-089895A7516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614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3E0A-1C88-4E56-8325-02928892F78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29.09.2013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7E3C-AB30-4973-88EC-089895A7516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821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3E0A-1C88-4E56-8325-02928892F78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29.09.2013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7E3C-AB30-4973-88EC-089895A7516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821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3E0A-1C88-4E56-8325-02928892F78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29.09.2013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7E3C-AB30-4973-88EC-089895A7516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465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3E0A-1C88-4E56-8325-02928892F78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29.09.2013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7E3C-AB30-4973-88EC-089895A7516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807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3E0A-1C88-4E56-8325-02928892F78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29.09.2013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7E3C-AB30-4973-88EC-089895A7516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90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3E0A-1C88-4E56-8325-02928892F78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29.09.2013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7E3C-AB30-4973-88EC-089895A7516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526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3E0A-1C88-4E56-8325-02928892F78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29.09.2013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7E3C-AB30-4973-88EC-089895A7516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177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3E0A-1C88-4E56-8325-02928892F78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29.09.2013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7E3C-AB30-4973-88EC-089895A7516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500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3E0A-1C88-4E56-8325-02928892F78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29.09.2013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7E3C-AB30-4973-88EC-089895A7516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994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3E0A-1C88-4E56-8325-02928892F78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29.09.2013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7E3C-AB30-4973-88EC-089895A7516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1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3E0A-1C88-4E56-8325-02928892F78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29.09.2013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7E3C-AB30-4973-88EC-089895A7516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81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3E0A-1C88-4E56-8325-02928892F78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29.09.2013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7E3C-AB30-4973-88EC-089895A7516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60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3E0A-1C88-4E56-8325-02928892F78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29.09.2013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7E3C-AB30-4973-88EC-089895A7516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197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3E0A-1C88-4E56-8325-02928892F78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29.09.2013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7E3C-AB30-4973-88EC-089895A7516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892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3E0A-1C88-4E56-8325-02928892F78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29.09.2013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7E3C-AB30-4973-88EC-089895A7516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705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3E0A-1C88-4E56-8325-02928892F78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29.09.2013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7E3C-AB30-4973-88EC-089895A7516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270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3E0A-1C88-4E56-8325-02928892F78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29.09.2013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7E3C-AB30-4973-88EC-089895A7516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436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3E0A-1C88-4E56-8325-02928892F78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29.09.2013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7E3C-AB30-4973-88EC-089895A7516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588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3E0A-1C88-4E56-8325-02928892F78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29.09.2013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7E3C-AB30-4973-88EC-089895A7516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813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3E0A-1C88-4E56-8325-02928892F78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29.09.2013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7E3C-AB30-4973-88EC-089895A7516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378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3E0A-1C88-4E56-8325-02928892F78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29.09.2013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7E3C-AB30-4973-88EC-089895A7516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853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3E0A-1C88-4E56-8325-02928892F78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29.09.2013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7E3C-AB30-4973-88EC-089895A7516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166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3E0A-1C88-4E56-8325-02928892F78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29.09.2013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7E3C-AB30-4973-88EC-089895A7516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991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3E0A-1C88-4E56-8325-02928892F78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29.09.2013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7E3C-AB30-4973-88EC-089895A7516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264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3E0A-1C88-4E56-8325-02928892F78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29.09.2013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7E3C-AB30-4973-88EC-089895A7516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879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3E0A-1C88-4E56-8325-02928892F78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29.09.2013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7E3C-AB30-4973-88EC-089895A7516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738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3E0A-1C88-4E56-8325-02928892F78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29.09.2013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7E3C-AB30-4973-88EC-089895A7516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05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3E0A-1C88-4E56-8325-02928892F78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29.09.2013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7E3C-AB30-4973-88EC-089895A7516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147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3E0A-1C88-4E56-8325-02928892F78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29.09.2013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7E3C-AB30-4973-88EC-089895A7516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240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3E0A-1C88-4E56-8325-02928892F78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29.09.2013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7E3C-AB30-4973-88EC-089895A7516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239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3E0A-1C88-4E56-8325-02928892F78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29.09.2013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7E3C-AB30-4973-88EC-089895A7516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228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3E0A-1C88-4E56-8325-02928892F78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29.09.2013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7E3C-AB30-4973-88EC-089895A7516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0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3E0A-1C88-4E56-8325-02928892F78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29.09.2013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7E3C-AB30-4973-88EC-089895A7516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275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3E0A-1C88-4E56-8325-02928892F78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29.09.2013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7E3C-AB30-4973-88EC-089895A7516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440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3E0A-1C88-4E56-8325-02928892F78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29.09.2013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7E3C-AB30-4973-88EC-089895A7516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384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3743E0A-1C88-4E56-8325-02928892F78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29.09.2013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F157E3C-AB30-4973-88EC-089895A7516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446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3743E0A-1C88-4E56-8325-02928892F78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29.09.2013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F157E3C-AB30-4973-88EC-089895A7516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168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3743E0A-1C88-4E56-8325-02928892F78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29.09.2013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F157E3C-AB30-4973-88EC-089895A7516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12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3743E0A-1C88-4E56-8325-02928892F78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29.09.2013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F157E3C-AB30-4973-88EC-089895A7516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73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3743E0A-1C88-4E56-8325-02928892F78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29.09.2013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F157E3C-AB30-4973-88EC-089895A7516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58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lexander\Downloads\колес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3861048"/>
            <a:ext cx="1944217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561" y="260648"/>
            <a:ext cx="8136903" cy="2232248"/>
          </a:xfrm>
        </p:spPr>
        <p:txBody>
          <a:bodyPr/>
          <a:lstStyle/>
          <a:p>
            <a:pPr marL="0" indent="0" algn="l">
              <a:buNone/>
            </a:pP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давние времена люди изобрели колесо, затем приладили телегу и стали перевозить грузы. Потом решили ездить сами,  но было неудобно.</a:t>
            </a:r>
            <a:endParaRPr lang="ru-RU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Users\Alexander\Downloads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852936"/>
            <a:ext cx="381642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67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3" y="476672"/>
            <a:ext cx="7766248" cy="1512168"/>
          </a:xfrm>
        </p:spPr>
        <p:txBody>
          <a:bodyPr/>
          <a:lstStyle/>
          <a:p>
            <a:pPr marL="0" indent="0" algn="l">
              <a:buNone/>
            </a:pPr>
            <a:r>
              <a:rPr lang="ru-RU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 появилась карета, которая защищала пассажиров от ветра, дождя и снега, а ещё там появились рессоры – специальные пружины, благодаря которым пассажиры не подскакивали на каждой кочке. </a:t>
            </a:r>
            <a:endParaRPr lang="ru-RU" sz="1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Alexander\Downloads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284984"/>
            <a:ext cx="403244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6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424935" cy="1872208"/>
          </a:xfrm>
        </p:spPr>
        <p:txBody>
          <a:bodyPr/>
          <a:lstStyle/>
          <a:p>
            <a:pPr marL="0" indent="0" algn="l">
              <a:buNone/>
            </a:pPr>
            <a:r>
              <a:rPr lang="ru-RU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потом в Париже </a:t>
            </a:r>
            <a:r>
              <a:rPr lang="ru-RU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Куньо</a:t>
            </a:r>
            <a:r>
              <a:rPr lang="ru-RU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изобрёл паровую машину, которая ехала только пока вода в котле оставалась горячей. Вода остывала и машина останавливалась. Водитель выходил из машины и снова разводил под котлом огонь. Это было не только неудобно, но ещё и </a:t>
            </a:r>
            <a:r>
              <a:rPr lang="ru-RU" sz="20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опасно.</a:t>
            </a:r>
            <a:endParaRPr lang="ru-RU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9712" y="2780928"/>
            <a:ext cx="4104456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284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7" y="476672"/>
            <a:ext cx="7550224" cy="1656184"/>
          </a:xfrm>
        </p:spPr>
        <p:txBody>
          <a:bodyPr/>
          <a:lstStyle/>
          <a:p>
            <a:pPr marL="0" indent="0" algn="l">
              <a:buNone/>
            </a:pPr>
            <a:r>
              <a:rPr lang="ru-RU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затем появилась первая машина с бензиновым двигателем. Изобрёл её </a:t>
            </a:r>
            <a:r>
              <a:rPr lang="ru-RU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Бенц</a:t>
            </a:r>
            <a:r>
              <a:rPr lang="ru-RU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Германии. </a:t>
            </a:r>
            <a:endParaRPr lang="ru-RU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7784" y="2564904"/>
            <a:ext cx="3744416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786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136903" cy="1296144"/>
          </a:xfrm>
        </p:spPr>
        <p:txBody>
          <a:bodyPr/>
          <a:lstStyle/>
          <a:p>
            <a:pPr marL="0" indent="0" algn="l">
              <a:buNone/>
            </a:pPr>
            <a:r>
              <a:rPr lang="ru-RU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Она стала видоизменяться, усовершенствоваться пока не превратилась в </a:t>
            </a:r>
            <a:r>
              <a:rPr lang="ru-RU" sz="20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автомобиль, который ездит </a:t>
            </a:r>
            <a:r>
              <a:rPr lang="ru-RU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сейчас по нашим дорогам.</a:t>
            </a:r>
            <a:endParaRPr lang="ru-RU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C:\Users\Alexander\Downloads\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924944"/>
            <a:ext cx="3024336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90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136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1_Воздушный поток</vt:lpstr>
      <vt:lpstr>2_Воздушный поток</vt:lpstr>
      <vt:lpstr>3_Воздушный поток</vt:lpstr>
      <vt:lpstr>5_Воздушный поток</vt:lpstr>
      <vt:lpstr>6_Воздушный поток</vt:lpstr>
      <vt:lpstr>В давние времена люди изобрели колесо, затем приладили телегу и стали перевозить грузы. Потом решили ездить сами,  но было неудобно.</vt:lpstr>
      <vt:lpstr>Так появилась карета, которая защищала пассажиров от ветра, дождя и снега, а ещё там появились рессоры – специальные пружины, благодаря которым пассажиры не подскакивали на каждой кочке. </vt:lpstr>
      <vt:lpstr>А потом в Париже Куньо изобрёл паровую машину, которая ехала только пока вода в котле оставалась горячей. Вода остывала и машина останавливалась. Водитель выходил из машины и снова разводил под котлом огонь. Это было не только неудобно, но ещё и опасно.</vt:lpstr>
      <vt:lpstr>А затем появилась первая машина с бензиновым двигателем. Изобрёл её Бенц в Германии. </vt:lpstr>
      <vt:lpstr>Она стала видоизменяться, усовершенствоваться пока не превратилась в автомобиль, который ездит сейчас по нашим дорогам.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"История возникновения автомобиля" </dc:title>
  <dc:creator>Alexander</dc:creator>
  <cp:lastModifiedBy>Alexander</cp:lastModifiedBy>
  <cp:revision>5</cp:revision>
  <dcterms:created xsi:type="dcterms:W3CDTF">2013-09-29T12:58:02Z</dcterms:created>
  <dcterms:modified xsi:type="dcterms:W3CDTF">2013-09-29T13:19:51Z</dcterms:modified>
</cp:coreProperties>
</file>