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96DA-6CEF-4DEA-BE75-25A41119C4D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71A4-8221-4B05-B044-C82F2A5A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11696-1330515436.gif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2910" y="0"/>
            <a:ext cx="80010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4143404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Учим цвета!</a:t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sz="9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572008"/>
            <a:ext cx="5429288" cy="164307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Безрукова А.А.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№12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Какого цвета кружок?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q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5857907" cy="535785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кружок желтого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lyl_blue_cir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3197229" cy="3197229"/>
          </a:xfrm>
        </p:spPr>
      </p:pic>
      <p:pic>
        <p:nvPicPr>
          <p:cNvPr id="5" name="Рисунок 4" descr="Krasniy_kru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786190"/>
            <a:ext cx="2428892" cy="2435335"/>
          </a:xfrm>
          <a:prstGeom prst="rect">
            <a:avLst/>
          </a:prstGeom>
        </p:spPr>
      </p:pic>
      <p:pic>
        <p:nvPicPr>
          <p:cNvPr id="6" name="Рисунок 5" descr="yellow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357298"/>
            <a:ext cx="3190879" cy="321988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- самый главный цвет,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Потому что это - свет!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Светят солнце и луна,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Светит лампа у окна.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свет у маяка.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Груша -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бока!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желтый цвет!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видим в небе круг,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Оживает всё вокруг,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Это солнце -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цвет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Дарит нам тепло и свет.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Какого цвета предметы ты видишь?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7-yellow-butte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2786082" cy="236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autowp.ru_bufori_mkiii_la-joya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357298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rill_glove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71942"/>
            <a:ext cx="288038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Цвета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жёлтого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Дружок,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Будет солнышко, песок,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Звёзды, лампочка, утята,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 подсолнух, и цыплята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1696-133051543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06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nmlbeachdeltaninem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357718" cy="308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ellow-star-m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4429156" cy="444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2450_a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643182"/>
            <a:ext cx="4000536" cy="400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8060-1680x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1766"/>
            <a:ext cx="5072098" cy="317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967.jpg"/>
          <p:cNvPicPr>
            <a:picLocks noChangeAspect="1"/>
          </p:cNvPicPr>
          <p:nvPr/>
        </p:nvPicPr>
        <p:blipFill>
          <a:blip r:embed="rId3"/>
          <a:srcRect l="26786" r="15521"/>
          <a:stretch>
            <a:fillRect/>
          </a:stretch>
        </p:blipFill>
        <p:spPr>
          <a:xfrm>
            <a:off x="5643570" y="2714620"/>
            <a:ext cx="328614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e11c104c103cdf6d75c17880d8d0d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00438"/>
            <a:ext cx="300039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 шарик жёлтого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har-zheltyi-666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214686"/>
            <a:ext cx="2571768" cy="3255532"/>
          </a:xfrm>
        </p:spPr>
      </p:pic>
      <p:pic>
        <p:nvPicPr>
          <p:cNvPr id="5" name="Рисунок 4" descr="457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571612"/>
            <a:ext cx="3817942" cy="2542749"/>
          </a:xfrm>
          <a:prstGeom prst="rect">
            <a:avLst/>
          </a:prstGeom>
        </p:spPr>
      </p:pic>
      <p:pic>
        <p:nvPicPr>
          <p:cNvPr id="6" name="Рисунок 5" descr="sharik_krasni76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24" y="2928934"/>
            <a:ext cx="3714776" cy="371477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Учим цвета! Желтый</vt:lpstr>
      <vt:lpstr>Это желтый цвет!</vt:lpstr>
      <vt:lpstr>Слайд 3</vt:lpstr>
      <vt:lpstr>Какого цвета предметы ты видишь?</vt:lpstr>
      <vt:lpstr>Слайд 5</vt:lpstr>
      <vt:lpstr>Слайд 6</vt:lpstr>
      <vt:lpstr>Слайд 7</vt:lpstr>
      <vt:lpstr>Слайд 8</vt:lpstr>
      <vt:lpstr>Покажи шарик жёлтого цвета</vt:lpstr>
      <vt:lpstr>Какого цвета кружок?</vt:lpstr>
      <vt:lpstr>Найдите кружок желтого цвета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9</cp:revision>
  <dcterms:created xsi:type="dcterms:W3CDTF">2013-11-11T13:03:04Z</dcterms:created>
  <dcterms:modified xsi:type="dcterms:W3CDTF">2014-04-09T16:54:56Z</dcterms:modified>
</cp:coreProperties>
</file>