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388B-91F2-4A43-AB57-FBC14DDED1E2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E2F1-3EFB-48E0-86C2-60B43126B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47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3143271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BatangChe" pitchFamily="49" charset="-127"/>
                <a:ea typeface="BatangChe" pitchFamily="49" charset="-127"/>
              </a:rPr>
              <a:t>Сказка – презентация</a:t>
            </a:r>
            <a:br>
              <a:rPr lang="ru-RU" sz="6000" dirty="0" smtClean="0">
                <a:latin typeface="BatangChe" pitchFamily="49" charset="-127"/>
                <a:ea typeface="BatangChe" pitchFamily="49" charset="-127"/>
              </a:rPr>
            </a:br>
            <a:r>
              <a:rPr lang="ru-RU" sz="6000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ru-RU" sz="6000" dirty="0" smtClean="0">
                <a:latin typeface="BatangChe" pitchFamily="49" charset="-127"/>
                <a:ea typeface="BatangChe" pitchFamily="49" charset="-127"/>
              </a:rPr>
            </a:br>
            <a:r>
              <a:rPr lang="ru-RU" sz="60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«Пых»</a:t>
            </a:r>
            <a:r>
              <a:rPr lang="ru-RU" sz="5400" dirty="0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ru-RU" sz="5400" dirty="0" smtClean="0">
                <a:latin typeface="BatangChe" pitchFamily="49" charset="-127"/>
                <a:ea typeface="BatangChe" pitchFamily="49" charset="-127"/>
              </a:rPr>
            </a:br>
            <a:endParaRPr lang="ru-RU" sz="5400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000636"/>
            <a:ext cx="5357818" cy="18573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Подготовила: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Безрукова А.А</a:t>
            </a:r>
            <a:r>
              <a:rPr lang="ru-RU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. (группа №12)</a:t>
            </a:r>
            <a:endParaRPr lang="ru-RU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Прибежал домой, сел на лавку, никак отдышаться не может: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- Ох, бабка, там под кустом кто-то страшный сидит да пыхтит. Я едва ноги унес.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- Полно тебе, старче!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Пойду-ка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 я сама за репкой!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img_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3071810"/>
            <a:ext cx="3929090" cy="378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000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Пришла бабка на огород, только наклонилась репку тащить, а под кустом кто-то: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"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Ппых-ых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!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Ппы-ых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!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Еле-еле бабка ноги унесла.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img_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214554"/>
            <a:ext cx="4405335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Поглядела на деда с бабкой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Алёнушка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, пожалела их и говорит: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- Я принесу репку!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img_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57364"/>
            <a:ext cx="485778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14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 пошла в огород. Только нагнулась репку тащить, а под кустом кто-то: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"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Ппы-ых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!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Ппы-ых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!"Не испугалась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Алёнушка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, наклонилась ближе и видит: лежит на грядке колючий колобок, глазками поблескивает и пыхтит. Да ведь это Ёжик!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img_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928802"/>
            <a:ext cx="4643469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Потянула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Алёнушка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 репку и вытащила. Сладкую-пресладкую.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Взяла она репку, ёжика положила в передник - и домой!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img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428867"/>
            <a:ext cx="4504203" cy="421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9288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А на встречу ей бабка с дедом вышли и спрашивают: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- А где же репка? А как же этот зверь - пых страшный? Не испугалась его?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img_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14554"/>
            <a:ext cx="421484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BatangChe" pitchFamily="49" charset="-127"/>
                <a:ea typeface="BatangChe" pitchFamily="49" charset="-127"/>
              </a:rPr>
              <a:t>Раскрыла тут </a:t>
            </a:r>
            <a:r>
              <a:rPr lang="ru-RU" sz="2400" dirty="0" err="1" smtClean="0">
                <a:latin typeface="BatangChe" pitchFamily="49" charset="-127"/>
                <a:ea typeface="BatangChe" pitchFamily="49" charset="-127"/>
              </a:rPr>
              <a:t>Алёнушка</a:t>
            </a:r>
            <a:r>
              <a:rPr lang="ru-RU" sz="2400" dirty="0" smtClean="0">
                <a:latin typeface="BatangChe" pitchFamily="49" charset="-127"/>
                <a:ea typeface="BatangChe" pitchFamily="49" charset="-127"/>
              </a:rPr>
              <a:t> передник:</a:t>
            </a:r>
            <a:br>
              <a:rPr lang="ru-RU" sz="2400" dirty="0" smtClean="0">
                <a:latin typeface="BatangChe" pitchFamily="49" charset="-127"/>
                <a:ea typeface="BatangChe" pitchFamily="49" charset="-127"/>
              </a:rPr>
            </a:br>
            <a:r>
              <a:rPr lang="ru-RU" sz="2400" dirty="0" smtClean="0">
                <a:latin typeface="BatangChe" pitchFamily="49" charset="-127"/>
                <a:ea typeface="BatangChe" pitchFamily="49" charset="-127"/>
              </a:rPr>
              <a:t>- Вот вам репка, А вот вам и Пых!</a:t>
            </a:r>
            <a:endParaRPr lang="ru-RU" sz="24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6" name="Содержимое 5" descr="p-2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85926"/>
            <a:ext cx="6143668" cy="507207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Спасибо за внимание!</a:t>
            </a:r>
            <a:endParaRPr lang="ru-RU" sz="7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1537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Стоял в деревне дом большой..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dom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600200"/>
            <a:ext cx="8286808" cy="490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Жили в доме этом бабушка, дедушка и внученька их,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Алёнушка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14488"/>
            <a:ext cx="571504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Был у дедушки огород..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6" name="Содержимое 5" descr="133321518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8286808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3215199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3215165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8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357166"/>
            <a:ext cx="6929486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Захотелось дедушке однажды репки. Вот и пошел он в огород. Наклонился дедушка к репке, а под кустом кто-то: "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Пы-ыхх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!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П-пы-ых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!"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img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428868"/>
            <a:ext cx="4357718" cy="442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Испугался дед - и бежать.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Содержимое 3" descr="img_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00240"/>
            <a:ext cx="4357718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152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Сказка – презентация  «Пых» </vt:lpstr>
      <vt:lpstr>Стоял в деревне дом большой..</vt:lpstr>
      <vt:lpstr>Жили в доме этом бабушка, дедушка и внученька их, Алёнушка.</vt:lpstr>
      <vt:lpstr>Был у дедушки огород..</vt:lpstr>
      <vt:lpstr>Слайд 5</vt:lpstr>
      <vt:lpstr>Слайд 6</vt:lpstr>
      <vt:lpstr>Слайд 7</vt:lpstr>
      <vt:lpstr>Захотелось дедушке однажды репки. Вот и пошел он в огород. Наклонился дедушка к репке, а под кустом кто-то: "Пы-ыхх! П-пы-ых!"</vt:lpstr>
      <vt:lpstr>Испугался дед - и бежать.</vt:lpstr>
      <vt:lpstr>Прибежал домой, сел на лавку, никак отдышаться не может: - Ох, бабка, там под кустом кто-то страшный сидит да пыхтит. Я едва ноги унес. - Полно тебе, старче! Пойду-ка я сама за репкой!</vt:lpstr>
      <vt:lpstr>Пришла бабка на огород, только наклонилась репку тащить, а под кустом кто-то:  "Ппых-ых! Ппы-ых! Еле-еле бабка ноги унесла.</vt:lpstr>
      <vt:lpstr>Поглядела на деда с бабкой Алёнушка, пожалела их и говорит: - Я принесу репку!</vt:lpstr>
      <vt:lpstr>И пошла в огород. Только нагнулась репку тащить, а под кустом кто-то: "Ппы-ых! Ппы-ых!"Не испугалась Алёнушка, наклонилась ближе и видит: лежит на грядке колючий колобок, глазками поблескивает и пыхтит. Да ведь это Ёжик!</vt:lpstr>
      <vt:lpstr>Потянула Алёнушка репку и вытащила. Сладкую-пресладкую. Взяла она репку, ёжика положила в передник - и домой!</vt:lpstr>
      <vt:lpstr>А на встречу ей бабка с дедом вышли и спрашивают: - А где же репка? А как же этот зверь - пых страшный? Не испугалась его?</vt:lpstr>
      <vt:lpstr>Раскрыла тут Алёнушка передник: - Вот вам репка, А вот вам и Пых!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– презентация  «Пых»</dc:title>
  <dc:creator>Анастасия</dc:creator>
  <cp:lastModifiedBy>Анастасия</cp:lastModifiedBy>
  <cp:revision>9</cp:revision>
  <dcterms:created xsi:type="dcterms:W3CDTF">2013-12-05T16:26:11Z</dcterms:created>
  <dcterms:modified xsi:type="dcterms:W3CDTF">2014-04-09T17:14:10Z</dcterms:modified>
</cp:coreProperties>
</file>