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FEFA-69A8-4A74-BE33-080D1CF3DC4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474-0D15-4493-A806-0AFA01DD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FEFA-69A8-4A74-BE33-080D1CF3DC4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474-0D15-4493-A806-0AFA01DD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FEFA-69A8-4A74-BE33-080D1CF3DC4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474-0D15-4493-A806-0AFA01DD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FEFA-69A8-4A74-BE33-080D1CF3DC4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474-0D15-4493-A806-0AFA01DD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FEFA-69A8-4A74-BE33-080D1CF3DC4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474-0D15-4493-A806-0AFA01DD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FEFA-69A8-4A74-BE33-080D1CF3DC4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474-0D15-4493-A806-0AFA01DD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FEFA-69A8-4A74-BE33-080D1CF3DC4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474-0D15-4493-A806-0AFA01DD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FEFA-69A8-4A74-BE33-080D1CF3DC4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474-0D15-4493-A806-0AFA01DD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FEFA-69A8-4A74-BE33-080D1CF3DC4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474-0D15-4493-A806-0AFA01DD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FEFA-69A8-4A74-BE33-080D1CF3DC4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474-0D15-4493-A806-0AFA01DD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FEFA-69A8-4A74-BE33-080D1CF3DC4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474-0D15-4493-A806-0AFA01DD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DFEFA-69A8-4A74-BE33-080D1CF3DC4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45474-0D15-4493-A806-0AFA01DD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vatar-124609-20121119101142.jpg"/>
          <p:cNvPicPr>
            <a:picLocks noChangeAspect="1"/>
          </p:cNvPicPr>
          <p:nvPr/>
        </p:nvPicPr>
        <p:blipFill>
          <a:blip r:embed="rId2">
            <a:lum bright="20000" contrast="-40000"/>
          </a:blip>
          <a:stretch>
            <a:fillRect/>
          </a:stretch>
        </p:blipFill>
        <p:spPr>
          <a:xfrm>
            <a:off x="500034" y="0"/>
            <a:ext cx="821537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5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Игрушки</a:t>
            </a:r>
            <a:endParaRPr lang="ru-RU" sz="15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1571636"/>
          </a:xfrm>
        </p:spPr>
        <p:txBody>
          <a:bodyPr>
            <a:normAutofit fontScale="85000" lnSpcReduction="2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Безрукова А.А.</a:t>
            </a:r>
          </a:p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№12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76-12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Мишка загадал тебе загадки. Отгадай их!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857365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 — в огороде, свежие, зеленые,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зимою — в бочке, крепкие, соленые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105835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Сидит красная девица в темнице,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коса на улице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398495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Сидит дед, в шубу одет,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его раздевает, тот слезы проливает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arr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214422"/>
            <a:ext cx="2143140" cy="155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ак-сажать-огурц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2928934"/>
            <a:ext cx="2143108" cy="1607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212a6b6d919cd8b39af6314bb3176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4786322"/>
            <a:ext cx="1782318" cy="1861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76-12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кружочков разноцветных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Пирамидку соберу,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потом сниму верхушку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рассыплю по ковру.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Соберу опять и снова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Раскатаю все кружки!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- не то, что братец Вова,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страдаю от тоски...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76-12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Посчитай колечки у пирамидки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 кольца (Конус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3" y="1285860"/>
            <a:ext cx="4572032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76-12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Какие игрушки ты видишь на картинке?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vatar-124609-201211191011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714356"/>
            <a:ext cx="7500990" cy="614364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76-12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1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76-12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00042"/>
            <a:ext cx="678661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Есть игрушки у меня,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Мяч, машина новая,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Обезьянка, слон, медведь.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Хочешь? Можешь посмотреть!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76-12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Разноцветный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мячик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дорожке скачет.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Прыгает, не бьётся,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руки не даётся!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c701436b9b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643314"/>
            <a:ext cx="2922658" cy="292893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76-12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Какого цвета мячи ты видишь?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kamuoliukai.jpg"/>
          <p:cNvPicPr>
            <a:picLocks noChangeAspect="1"/>
          </p:cNvPicPr>
          <p:nvPr/>
        </p:nvPicPr>
        <p:blipFill>
          <a:blip r:embed="rId3"/>
          <a:srcRect l="5682" t="5480" r="4546" b="9589"/>
          <a:stretch>
            <a:fillRect/>
          </a:stretch>
        </p:blipFill>
        <p:spPr>
          <a:xfrm>
            <a:off x="1643042" y="1714488"/>
            <a:ext cx="564360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76-12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0070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везу свою машину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веревке очень длиной.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на красный свет стою,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зеленый я иду.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решил, что очень скоро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Стану дяденькой шофером,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Научусь водить машину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Без веревки очень длиной.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6507681215423d0b0b4a27ffd22509533fedee35e6b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4715"/>
            <a:ext cx="2262190" cy="3393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76-12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машинок на картинке?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2540_1_en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871543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76-12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Лечит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куклу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диване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Доктор- маленькая  Таня.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Строго так ей говорит: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«горлышко твое  хрипит.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Рот открой,  скажи мне «А-А-А»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понятно- краснота.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Лоб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вспотел-температура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Выпей сладкую микстуру.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Витаминчики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 возьми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таблеточку прими.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еще меня послушай,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Никогда снежок не кушай.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  сама его  поела,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потом три дня болела.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76-12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gignav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7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76-12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40005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мишкой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сделаю зарядку,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ним попрыгаю вприсядку.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мишка не раскис 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лапы вверх и лапы вниз.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acsinto-mac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286124"/>
            <a:ext cx="3429024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104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Игрушки</vt:lpstr>
      <vt:lpstr>Слайд 2</vt:lpstr>
      <vt:lpstr>Разноцветный мячик По дорожке скачет. Прыгает, не бьётся, В руки не даётся!</vt:lpstr>
      <vt:lpstr>Какого цвета мячи ты видишь?</vt:lpstr>
      <vt:lpstr>Я везу свою машину На веревке очень длиной. Я на красный свет стою, На зеленый я иду. И решил, что очень скоро Стану дяденькой шофером, Научусь водить машину Без веревки очень длиной.</vt:lpstr>
      <vt:lpstr>Сколько машинок на картинке?</vt:lpstr>
      <vt:lpstr>Лечит куклу на диване Доктор- маленькая  Таня. Строго так ей говорит: «горлышко твое  хрипит. Рот открой,  скажи мне «А-А-А» Все понятно- краснота. Лоб вспотел-температура, Выпей сладкую микстуру. Витаминчики  возьми И таблеточку прими. А еще меня послушай, Никогда снежок не кушай. Я  сама его  поела, А потом три дня болела. </vt:lpstr>
      <vt:lpstr>Слайд 8</vt:lpstr>
      <vt:lpstr>С мишкой сделаю зарядку, с ним попрыгаю вприсядку. Чтобы мишка не раскис - лапы вверх и лапы вниз. </vt:lpstr>
      <vt:lpstr>Мишка загадал тебе загадки. Отгадай их!</vt:lpstr>
      <vt:lpstr>Из кружочков разноцветных Пирамидку соберу, А потом сниму верхушку И рассыплю по ковру. Соберу опять и снова Раскатаю все кружки! Я - не то, что братец Вова, Не страдаю от тоски...</vt:lpstr>
      <vt:lpstr>Посчитай колечки у пирамидки</vt:lpstr>
      <vt:lpstr>Какие игрушки ты видишь на картинке?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Игрушки</dc:title>
  <dc:creator>Анастасия</dc:creator>
  <cp:lastModifiedBy>Анастасия</cp:lastModifiedBy>
  <cp:revision>10</cp:revision>
  <dcterms:created xsi:type="dcterms:W3CDTF">2013-12-23T11:31:56Z</dcterms:created>
  <dcterms:modified xsi:type="dcterms:W3CDTF">2014-04-09T17:20:56Z</dcterms:modified>
</cp:coreProperties>
</file>