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84" r:id="rId6"/>
    <p:sldId id="285" r:id="rId7"/>
    <p:sldId id="286" r:id="rId8"/>
    <p:sldId id="261" r:id="rId9"/>
    <p:sldId id="287" r:id="rId10"/>
    <p:sldId id="260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2214" autoAdjust="0"/>
    <p:restoredTop sz="94689" autoAdjust="0"/>
  </p:normalViewPr>
  <p:slideViewPr>
    <p:cSldViewPr>
      <p:cViewPr>
        <p:scale>
          <a:sx n="19" d="100"/>
          <a:sy n="19" d="100"/>
        </p:scale>
        <p:origin x="-2364" y="-1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3415-EBFC-4D11-859D-32363D592DF5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25EA9C-38A8-43DA-9BED-3130D3C1D6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3415-EBFC-4D11-859D-32363D592DF5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EA9C-38A8-43DA-9BED-3130D3C1D6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3415-EBFC-4D11-859D-32363D592DF5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EA9C-38A8-43DA-9BED-3130D3C1D6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3415-EBFC-4D11-859D-32363D592DF5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25EA9C-38A8-43DA-9BED-3130D3C1D6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3415-EBFC-4D11-859D-32363D592DF5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EA9C-38A8-43DA-9BED-3130D3C1D6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3415-EBFC-4D11-859D-32363D592DF5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EA9C-38A8-43DA-9BED-3130D3C1D6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3415-EBFC-4D11-859D-32363D592DF5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D25EA9C-38A8-43DA-9BED-3130D3C1D6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3415-EBFC-4D11-859D-32363D592DF5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EA9C-38A8-43DA-9BED-3130D3C1D6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3415-EBFC-4D11-859D-32363D592DF5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EA9C-38A8-43DA-9BED-3130D3C1D6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3415-EBFC-4D11-859D-32363D592DF5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EA9C-38A8-43DA-9BED-3130D3C1D6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3415-EBFC-4D11-859D-32363D592DF5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EA9C-38A8-43DA-9BED-3130D3C1D6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963415-EBFC-4D11-859D-32363D592DF5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25EA9C-38A8-43DA-9BED-3130D3C1D6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 l="13000" t="-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0"/>
            <a:ext cx="8763000" cy="2928935"/>
          </a:xfrm>
        </p:spPr>
        <p:txBody>
          <a:bodyPr>
            <a:normAutofit fontScale="90000"/>
          </a:bodyPr>
          <a:lstStyle/>
          <a:p>
            <a:r>
              <a:rPr lang="ru-RU" sz="11500" dirty="0" smtClean="0">
                <a:solidFill>
                  <a:schemeClr val="accent6"/>
                </a:solidFill>
              </a:rPr>
              <a:t>МОЯ СЕМЬЯ</a:t>
            </a:r>
            <a:endParaRPr lang="ru-RU" sz="11500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http://orion-voyage.com.ua/images/tours_excur.1304082373.1.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500306"/>
            <a:ext cx="5643602" cy="3896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242886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Изготовление самолётиков для пап к дню защитника отечества.</a:t>
            </a:r>
          </a:p>
          <a:p>
            <a:r>
              <a:rPr lang="ru-RU" sz="1800" dirty="0" smtClean="0"/>
              <a:t>Оформление уголка к празднику.</a:t>
            </a:r>
            <a:endParaRPr lang="ru-RU" sz="1800" dirty="0"/>
          </a:p>
        </p:txBody>
      </p:sp>
      <p:pic>
        <p:nvPicPr>
          <p:cNvPr id="1026" name="Picture 2" descr="D:\ФОТО\111_PANA\P1110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821537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63138" y="142852"/>
            <a:ext cx="90499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 любимых мамочек.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857364"/>
            <a:ext cx="4603424" cy="31432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95206" y="2786058"/>
            <a:ext cx="4748794" cy="3561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4.bp.blogspot.com/-xWNE1k-hJHk/UCy1-pAHxgI/AAAAAAAAATY/vG8fLFUmtlw/s1600/%D1%81%D0%B5%D0%BC%D1%8C%D1%8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034120"/>
            <a:ext cx="4000496" cy="282388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0"/>
            <a:ext cx="8072494" cy="450057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Цель</a:t>
            </a:r>
            <a:r>
              <a:rPr lang="ru-RU" sz="2000" dirty="0" smtClean="0">
                <a:solidFill>
                  <a:schemeClr val="tx1"/>
                </a:solidFill>
              </a:rPr>
              <a:t>: формирование у детей духовно-нравственного отношения и чувства сопричастности к семье.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Задачи: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1)Формировать у детей представление о семье.(семья-    это люди, которые живут вместе, любят друг друга ,заботятся друг о друге. У каждого есть семья)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2)Воспитывать уважительное отношение ко всем членам семьи.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3)Воспитывать у детей желание проявлять сострадание ,внимание к родным и близким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4)Способствовать активному вовлечению родителей с совместную деятельность с ребёнком в условиях семьи и  детского сада</a:t>
            </a:r>
            <a:endParaRPr lang="ru-RU" sz="20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ФОТО\111_PANA\P11104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29322" y="4429132"/>
            <a:ext cx="3000364" cy="2250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ФОТО\111_PANA\P11104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14612" y="3643314"/>
            <a:ext cx="3816000" cy="2861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ФОТО\111_PANA\P1110420.JPG"/>
          <p:cNvPicPr>
            <a:picLocks noChangeAspect="1" noChangeArrowheads="1"/>
          </p:cNvPicPr>
          <p:nvPr/>
        </p:nvPicPr>
        <p:blipFill>
          <a:blip r:embed="rId4" cstate="screen">
            <a:lum bright="1000" contrast="-20000"/>
          </a:blip>
          <a:srcRect/>
          <a:stretch>
            <a:fillRect/>
          </a:stretch>
        </p:blipFill>
        <p:spPr bwMode="auto">
          <a:xfrm>
            <a:off x="5572132" y="2000240"/>
            <a:ext cx="3286148" cy="2464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298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Предварительная работа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858280" cy="2571769"/>
          </a:xfrm>
        </p:spPr>
        <p:txBody>
          <a:bodyPr>
            <a:normAutofit fontScale="92500"/>
          </a:bodyPr>
          <a:lstStyle/>
          <a:p>
            <a:r>
              <a:rPr lang="ru-RU" sz="5400" u="sng" dirty="0" smtClean="0"/>
              <a:t>Подбор методической и художественной литературы  иллюстрационного материала.</a:t>
            </a:r>
            <a:endParaRPr lang="ru-RU" sz="5400" u="sng" dirty="0"/>
          </a:p>
        </p:txBody>
      </p:sp>
      <p:pic>
        <p:nvPicPr>
          <p:cNvPr id="1026" name="Picture 2" descr="D:\ФОТО\111_PANA\P11104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928934"/>
            <a:ext cx="326554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D:\ФОТО\111_PANA\P111042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-12858869" y="-11644417"/>
            <a:ext cx="7344000" cy="5507693"/>
          </a:xfrm>
          <a:prstGeom prst="rect">
            <a:avLst/>
          </a:prstGeom>
          <a:noFill/>
        </p:spPr>
      </p:pic>
      <p:pic>
        <p:nvPicPr>
          <p:cNvPr id="1029" name="Picture 5" descr="D:\ФОТО\111_PANA\P111043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4282" y="4714884"/>
            <a:ext cx="2571883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ФОТО\111_PANA\P1110439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215174" y="285728"/>
            <a:ext cx="1928826" cy="117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686800" cy="4525963"/>
          </a:xfrm>
        </p:spPr>
        <p:txBody>
          <a:bodyPr/>
          <a:lstStyle/>
          <a:p>
            <a:r>
              <a:rPr lang="ru-RU" b="1" i="1" dirty="0" smtClean="0"/>
              <a:t>Подбор игрушек ,атрибутов для игровой деятельности , материалов для изобразительной деятельности.</a:t>
            </a:r>
            <a:endParaRPr lang="ru-RU" b="1" i="1" dirty="0"/>
          </a:p>
        </p:txBody>
      </p:sp>
      <p:pic>
        <p:nvPicPr>
          <p:cNvPr id="1026" name="Picture 2" descr="D:\ФОТО\DCIM\113_PANA\P113006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500174"/>
            <a:ext cx="3571900" cy="2585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ФОТО\DCIM\113_PANA\P11300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1571612"/>
            <a:ext cx="3286148" cy="2170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D:\ФОТО\DCIM\113_PANA\P11300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62" y="4357694"/>
            <a:ext cx="3214710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D:\ФОТО\DCIM\113_PANA\P113003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3504" y="4143380"/>
            <a:ext cx="3298089" cy="2473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Чтение стихов, сказок, рассказов. Рассматривание иллюстраций.</a:t>
            </a:r>
            <a:endParaRPr lang="ru-RU" sz="2800" dirty="0"/>
          </a:p>
        </p:txBody>
      </p:sp>
      <p:pic>
        <p:nvPicPr>
          <p:cNvPr id="4098" name="Picture 2" descr="D:\ФОТО\111_PANA\P11103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16" y="3071810"/>
            <a:ext cx="4857784" cy="3643148"/>
          </a:xfrm>
          <a:prstGeom prst="rect">
            <a:avLst/>
          </a:prstGeom>
          <a:noFill/>
        </p:spPr>
      </p:pic>
      <p:pic>
        <p:nvPicPr>
          <p:cNvPr id="4101" name="Picture 5" descr="D:\ФОТО\111_PANA\P11104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428736"/>
            <a:ext cx="4572000" cy="3428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0"/>
            <a:ext cx="8686800" cy="5865835"/>
          </a:xfrm>
        </p:spPr>
        <p:txBody>
          <a:bodyPr/>
          <a:lstStyle/>
          <a:p>
            <a:r>
              <a:rPr lang="ru-RU" dirty="0" smtClean="0"/>
              <a:t>Сюжетно-ролевая игра: «СЕМЬЯ».</a:t>
            </a:r>
          </a:p>
          <a:p>
            <a:r>
              <a:rPr lang="ru-RU" dirty="0" smtClean="0"/>
              <a:t>Дидактические, развивающие, подвижные игры.</a:t>
            </a:r>
            <a:endParaRPr lang="ru-RU" dirty="0"/>
          </a:p>
        </p:txBody>
      </p:sp>
      <p:pic>
        <p:nvPicPr>
          <p:cNvPr id="5122" name="Picture 2" descr="D:\ФОТО\P10805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8" y="1714488"/>
            <a:ext cx="3214710" cy="2514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3" name="Picture 3" descr="D:\ФОТО\111_PANA\P11100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43240" y="1785926"/>
            <a:ext cx="2571768" cy="1928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4" name="Picture 4" descr="D:\cfl\P11004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928802"/>
            <a:ext cx="2714644" cy="200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5" name="Picture 5" descr="D:\cfl\P110037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86182" y="4429132"/>
            <a:ext cx="2551741" cy="19136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6" name="Picture 6" descr="D:\cfl\P110041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28662" y="4500570"/>
            <a:ext cx="2448230" cy="183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0"/>
            <a:ext cx="8686800" cy="5865835"/>
          </a:xfrm>
        </p:spPr>
        <p:txBody>
          <a:bodyPr/>
          <a:lstStyle/>
          <a:p>
            <a:r>
              <a:rPr lang="ru-RU" dirty="0" smtClean="0"/>
              <a:t>Изобразительная деятельность по теме: «МОЯ СЕМЬЯ».</a:t>
            </a:r>
          </a:p>
          <a:p>
            <a:r>
              <a:rPr lang="ru-RU" sz="1800" b="1" dirty="0" smtClean="0"/>
              <a:t>ЛЕПКА: «бусы для мамы», «самолёт» (подарок папе к 23 февраля), «красивый цветок для бабушки».</a:t>
            </a:r>
          </a:p>
          <a:p>
            <a:r>
              <a:rPr lang="ru-RU" sz="1800" b="1" dirty="0" smtClean="0"/>
              <a:t>АППЛИКАЦИЯ: «дом в котором мы живём», «портрет мамочки», «угощение для папы».</a:t>
            </a:r>
          </a:p>
          <a:p>
            <a:r>
              <a:rPr lang="ru-RU" sz="1800" b="1" dirty="0" smtClean="0"/>
              <a:t>РИСОВАНИЕ: «поможем бабушке собрать ягодки в корзинку», «флажок для брата ( сестры)»</a:t>
            </a:r>
          </a:p>
          <a:p>
            <a:r>
              <a:rPr lang="ru-RU" sz="1800" b="1" dirty="0" smtClean="0"/>
              <a:t>КОНСТРУИРОВАНИЕ: «дом для моей семьи».(совместно с воспитателем).</a:t>
            </a:r>
            <a:endParaRPr lang="ru-RU" sz="1800" b="1" dirty="0"/>
          </a:p>
        </p:txBody>
      </p:sp>
      <p:pic>
        <p:nvPicPr>
          <p:cNvPr id="6146" name="Picture 2" descr="D:\cfl\P11004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4286256"/>
            <a:ext cx="2571768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D:\cfl\P11003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72264" y="4357694"/>
            <a:ext cx="1968185" cy="1823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D:\ФОТО\111_PANA\P1110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714752"/>
            <a:ext cx="2214578" cy="2883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Взаимодействие с родителями.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1 Создать благоприятную, доброжелательную атмосферу дома в детском  саду. Оказание помощи родителям в организации интересной и содержательной жизни ребёнка, его досуга в семье ( выходные дни, семейные праздники).</a:t>
            </a:r>
          </a:p>
          <a:p>
            <a:r>
              <a:rPr lang="ru-RU" sz="2800" i="1" dirty="0" smtClean="0"/>
              <a:t>2 Изготовление информационных материалов для родителей ( ширмы, буклеты, папки-передвижки.)</a:t>
            </a:r>
          </a:p>
          <a:p>
            <a:r>
              <a:rPr lang="ru-RU" sz="2800" i="1" dirty="0" smtClean="0"/>
              <a:t>3 Сотворчество детей и родителей в изготовлении домика «Моя семья».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CIM\111_PANA\P111076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214290"/>
            <a:ext cx="5429288" cy="6516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345</TotalTime>
  <Words>286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МОЯ СЕМЬЯ</vt:lpstr>
      <vt:lpstr>Слайд 2</vt:lpstr>
      <vt:lpstr>Предварительная работа</vt:lpstr>
      <vt:lpstr>Слайд 4</vt:lpstr>
      <vt:lpstr>Слайд 5</vt:lpstr>
      <vt:lpstr>Слайд 6</vt:lpstr>
      <vt:lpstr>Слайд 7</vt:lpstr>
      <vt:lpstr>Взаимодействие с родителями.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</dc:title>
  <dc:creator>kostia</dc:creator>
  <cp:lastModifiedBy>kostia</cp:lastModifiedBy>
  <cp:revision>40</cp:revision>
  <dcterms:created xsi:type="dcterms:W3CDTF">2013-02-11T16:53:42Z</dcterms:created>
  <dcterms:modified xsi:type="dcterms:W3CDTF">2013-09-28T18:40:28Z</dcterms:modified>
</cp:coreProperties>
</file>