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56" r:id="rId4"/>
    <p:sldId id="257" r:id="rId5"/>
    <p:sldId id="260" r:id="rId6"/>
    <p:sldId id="265" r:id="rId7"/>
    <p:sldId id="261" r:id="rId8"/>
    <p:sldId id="262" r:id="rId9"/>
    <p:sldId id="263" r:id="rId10"/>
    <p:sldId id="264" r:id="rId11"/>
    <p:sldId id="266" r:id="rId12"/>
    <p:sldId id="269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15.gif"/><Relationship Id="rId4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54356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Дидактическая игра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«Размышляй-ка»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(Для детей старшего дошкольного возраста)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автор: Коваль Н.В.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Педагог-психолог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мбдоу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№41 Г.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воркута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Рабочий стол\психолог\анимация\jivotniea-372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4071942"/>
            <a:ext cx="1728794" cy="2325640"/>
          </a:xfrm>
          <a:prstGeom prst="rect">
            <a:avLst/>
          </a:prstGeom>
          <a:noFill/>
        </p:spPr>
      </p:pic>
      <p:pic>
        <p:nvPicPr>
          <p:cNvPr id="2054" name="Picture 6" descr="E:\Рабочий стол\анимация\zvezdia-19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357166"/>
            <a:ext cx="1905000" cy="1905000"/>
          </a:xfrm>
          <a:prstGeom prst="rect">
            <a:avLst/>
          </a:prstGeom>
          <a:noFill/>
        </p:spPr>
      </p:pic>
      <p:pic>
        <p:nvPicPr>
          <p:cNvPr id="2055" name="Picture 7" descr="E:\Рабочий стол\анимация\zvezdia-19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1905000" cy="1905000"/>
          </a:xfrm>
          <a:prstGeom prst="rect">
            <a:avLst/>
          </a:prstGeom>
          <a:noFill/>
        </p:spPr>
      </p:pic>
      <p:pic>
        <p:nvPicPr>
          <p:cNvPr id="9" name="Picture 7" descr="E:\Рабочий стол\анимация\zvezdia-19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572008"/>
            <a:ext cx="1905000" cy="1905000"/>
          </a:xfrm>
          <a:prstGeom prst="rect">
            <a:avLst/>
          </a:prstGeom>
          <a:noFill/>
        </p:spPr>
      </p:pic>
      <p:pic>
        <p:nvPicPr>
          <p:cNvPr id="7" name="Picture 7" descr="E:\Рабочий стол\анимация\zvezdia-19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000108"/>
            <a:ext cx="1905000" cy="1905000"/>
          </a:xfrm>
          <a:prstGeom prst="rect">
            <a:avLst/>
          </a:prstGeom>
          <a:noFill/>
        </p:spPr>
      </p:pic>
      <p:pic>
        <p:nvPicPr>
          <p:cNvPr id="8" name="Picture 7" descr="E:\Рабочий стол\анимация\zvezdia-19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214422"/>
            <a:ext cx="1905000" cy="1905000"/>
          </a:xfrm>
          <a:prstGeom prst="rect">
            <a:avLst/>
          </a:prstGeom>
          <a:noFill/>
        </p:spPr>
      </p:pic>
      <p:pic>
        <p:nvPicPr>
          <p:cNvPr id="10" name="Picture 7" descr="E:\Рабочий стол\анимация\zvezdia-19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3643314"/>
            <a:ext cx="1905000" cy="1905000"/>
          </a:xfrm>
          <a:prstGeom prst="rect">
            <a:avLst/>
          </a:prstGeom>
          <a:noFill/>
        </p:spPr>
      </p:pic>
      <p:pic>
        <p:nvPicPr>
          <p:cNvPr id="11" name="Picture 7" descr="E:\Рабочий стол\анимация\zvezdia-19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000504"/>
            <a:ext cx="1905000" cy="1905000"/>
          </a:xfrm>
          <a:prstGeom prst="rect">
            <a:avLst/>
          </a:prstGeom>
          <a:noFill/>
        </p:spPr>
      </p:pic>
      <p:pic>
        <p:nvPicPr>
          <p:cNvPr id="12" name="Picture 7" descr="E:\Рабочий стол\анимация\zvezdia-19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000372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Скажи, кто как передвигается.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420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ползает </a:t>
            </a:r>
          </a:p>
          <a:p>
            <a:pPr>
              <a:spcBef>
                <a:spcPts val="420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бегает</a:t>
            </a:r>
          </a:p>
          <a:p>
            <a:pPr>
              <a:spcBef>
                <a:spcPts val="420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ходит </a:t>
            </a:r>
          </a:p>
          <a:p>
            <a:pPr>
              <a:spcBef>
                <a:spcPts val="420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прыгает  </a:t>
            </a:r>
          </a:p>
          <a:p>
            <a:pPr>
              <a:spcBef>
                <a:spcPts val="420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плавает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285860"/>
            <a:ext cx="378621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>
            <a:off x="1928794" y="1928802"/>
            <a:ext cx="3071834" cy="135732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643042" y="2857496"/>
            <a:ext cx="3357586" cy="221457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571604" y="3857628"/>
            <a:ext cx="5429288" cy="57150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2071670" y="2000240"/>
            <a:ext cx="3071834" cy="278608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1928794" y="2500306"/>
            <a:ext cx="4357718" cy="328614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Сколько  ушей у трёх тигрят?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 r="4100"/>
          <a:stretch>
            <a:fillRect/>
          </a:stretch>
        </p:blipFill>
        <p:spPr bwMode="auto">
          <a:xfrm>
            <a:off x="357158" y="1857364"/>
            <a:ext cx="8353732" cy="4286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143504" y="2786058"/>
            <a:ext cx="1000132" cy="1723549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endParaRPr lang="ru-RU" sz="10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50" name="Picture 2" descr="E:\Рабочий стол\анимация\cveta-117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6215082"/>
            <a:ext cx="4286250" cy="476250"/>
          </a:xfrm>
          <a:prstGeom prst="rect">
            <a:avLst/>
          </a:prstGeom>
          <a:noFill/>
        </p:spPr>
      </p:pic>
      <p:pic>
        <p:nvPicPr>
          <p:cNvPr id="2051" name="Picture 3" descr="E:\Рабочий стол\анимация\cveta-117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357298"/>
            <a:ext cx="4286250" cy="47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ветке сидят несколько синичек.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 них всего 6 крыльев. Сколько у них головок?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00240"/>
            <a:ext cx="8643998" cy="3929090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3" descr="E:\Рабочий стол\анимация\cveta-117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1357298"/>
            <a:ext cx="4286250" cy="476250"/>
          </a:xfrm>
          <a:prstGeom prst="rect">
            <a:avLst/>
          </a:prstGeom>
          <a:noFill/>
        </p:spPr>
      </p:pic>
      <p:pic>
        <p:nvPicPr>
          <p:cNvPr id="6" name="Picture 3" descr="E:\Рабочий стол\анимация\cveta-117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6072206"/>
            <a:ext cx="4286250" cy="476250"/>
          </a:xfrm>
          <a:prstGeom prst="rect">
            <a:avLst/>
          </a:prstGeom>
          <a:noFill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714744" y="4143380"/>
            <a:ext cx="1000132" cy="1723549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ru-RU" sz="10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10096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Найди четырех животных, название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которых начинается на букву «Л».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571612"/>
            <a:ext cx="7286676" cy="4954588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E:\Рабочий стол\анимация\apogoda-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0992" y="285728"/>
            <a:ext cx="1143008" cy="1194963"/>
          </a:xfrm>
          <a:prstGeom prst="rect">
            <a:avLst/>
          </a:prstGeom>
          <a:noFill/>
        </p:spPr>
      </p:pic>
      <p:pic>
        <p:nvPicPr>
          <p:cNvPr id="1028" name="Picture 4" descr="E:\Рабочий стол\анимация\apogoda-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85728"/>
            <a:ext cx="1214414" cy="1269615"/>
          </a:xfrm>
          <a:prstGeom prst="rect">
            <a:avLst/>
          </a:prstGeom>
          <a:noFill/>
        </p:spPr>
      </p:pic>
      <p:pic>
        <p:nvPicPr>
          <p:cNvPr id="1029" name="Picture 5" descr="E:\Рабочий стол\анимация\зелёная стрела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1928802"/>
            <a:ext cx="571504" cy="571504"/>
          </a:xfrm>
          <a:prstGeom prst="rect">
            <a:avLst/>
          </a:prstGeom>
          <a:noFill/>
        </p:spPr>
      </p:pic>
      <p:pic>
        <p:nvPicPr>
          <p:cNvPr id="1030" name="Picture 6" descr="E:\Рабочий стол\анимация\зелёная стрела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3714752"/>
            <a:ext cx="571504" cy="571504"/>
          </a:xfrm>
          <a:prstGeom prst="rect">
            <a:avLst/>
          </a:prstGeom>
          <a:noFill/>
        </p:spPr>
      </p:pic>
      <p:pic>
        <p:nvPicPr>
          <p:cNvPr id="1031" name="Picture 7" descr="E:\Рабочий стол\анимация\зелёная стрела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15032" y="5072074"/>
            <a:ext cx="571504" cy="571504"/>
          </a:xfrm>
          <a:prstGeom prst="rect">
            <a:avLst/>
          </a:prstGeom>
          <a:noFill/>
        </p:spPr>
      </p:pic>
      <p:pic>
        <p:nvPicPr>
          <p:cNvPr id="1032" name="Picture 8" descr="E:\Рабочий стол\анимация\зелёная стрела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3264" y="5715016"/>
            <a:ext cx="571504" cy="571504"/>
          </a:xfrm>
          <a:prstGeom prst="rect">
            <a:avLst/>
          </a:prstGeom>
          <a:noFill/>
        </p:spPr>
      </p:pic>
      <p:pic>
        <p:nvPicPr>
          <p:cNvPr id="1033" name="Picture 9" descr="E:\Рабочий стол\анимация\ветка цветов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-642974" y="3643314"/>
            <a:ext cx="2357454" cy="357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9" descr="E:\Рабочий стол\анимация\ветка цветов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7572396" y="3643314"/>
            <a:ext cx="2357454" cy="357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900758"/>
          </a:xfrm>
        </p:spPr>
        <p:txBody>
          <a:bodyPr>
            <a:normAutofit/>
          </a:bodyPr>
          <a:lstStyle/>
          <a:p>
            <a:pPr algn="ctr"/>
            <a:r>
              <a:rPr lang="ru-RU" sz="9600" b="1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Молодцы!!!</a:t>
            </a:r>
            <a:endParaRPr lang="ru-RU" sz="9600" b="1" dirty="0">
              <a:ln>
                <a:solidFill>
                  <a:srgbClr val="00206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Рабочий стол\анимация\zvezdia-55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571500" cy="571500"/>
          </a:xfrm>
          <a:prstGeom prst="rect">
            <a:avLst/>
          </a:prstGeom>
          <a:noFill/>
        </p:spPr>
      </p:pic>
      <p:pic>
        <p:nvPicPr>
          <p:cNvPr id="3075" name="Picture 3" descr="E:\Рабочий стол\анимация\zvezdia-55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429264"/>
            <a:ext cx="571500" cy="571500"/>
          </a:xfrm>
          <a:prstGeom prst="rect">
            <a:avLst/>
          </a:prstGeom>
          <a:noFill/>
        </p:spPr>
      </p:pic>
      <p:pic>
        <p:nvPicPr>
          <p:cNvPr id="3076" name="Picture 4" descr="E:\Рабочий стол\анимация\zvezdia-55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857364"/>
            <a:ext cx="571500" cy="571500"/>
          </a:xfrm>
          <a:prstGeom prst="rect">
            <a:avLst/>
          </a:prstGeom>
          <a:noFill/>
        </p:spPr>
      </p:pic>
      <p:pic>
        <p:nvPicPr>
          <p:cNvPr id="3077" name="Picture 5" descr="E:\Рабочий стол\анимация\zvezdia-55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5357826"/>
            <a:ext cx="571500" cy="571500"/>
          </a:xfrm>
          <a:prstGeom prst="rect">
            <a:avLst/>
          </a:prstGeom>
          <a:noFill/>
        </p:spPr>
      </p:pic>
      <p:pic>
        <p:nvPicPr>
          <p:cNvPr id="3078" name="Picture 6" descr="E:\Рабочий стол\анимация\zvezdia-55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928802"/>
            <a:ext cx="390525" cy="466725"/>
          </a:xfrm>
          <a:prstGeom prst="rect">
            <a:avLst/>
          </a:prstGeom>
          <a:noFill/>
        </p:spPr>
      </p:pic>
      <p:pic>
        <p:nvPicPr>
          <p:cNvPr id="3079" name="Picture 7" descr="E:\Рабочий стол\анимация\zvezdia-55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85728"/>
            <a:ext cx="390525" cy="466725"/>
          </a:xfrm>
          <a:prstGeom prst="rect">
            <a:avLst/>
          </a:prstGeom>
          <a:noFill/>
        </p:spPr>
      </p:pic>
      <p:pic>
        <p:nvPicPr>
          <p:cNvPr id="3080" name="Picture 8" descr="E:\Рабочий стол\анимация\zvezdia-55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357694"/>
            <a:ext cx="390525" cy="466725"/>
          </a:xfrm>
          <a:prstGeom prst="rect">
            <a:avLst/>
          </a:prstGeom>
          <a:noFill/>
        </p:spPr>
      </p:pic>
      <p:pic>
        <p:nvPicPr>
          <p:cNvPr id="3081" name="Picture 9" descr="E:\Рабочий стол\анимация\zvezdia-55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1500174"/>
            <a:ext cx="390525" cy="466725"/>
          </a:xfrm>
          <a:prstGeom prst="rect">
            <a:avLst/>
          </a:prstGeom>
          <a:noFill/>
        </p:spPr>
      </p:pic>
      <p:pic>
        <p:nvPicPr>
          <p:cNvPr id="11" name="Picture 4" descr="E:\Рабочий стол\анимация\zvezdia-55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6072206"/>
            <a:ext cx="57150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Цель: развитие элементов       логического мышления, речи  посредством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ИКТ-технологий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E:\Рабочий стол\анимация\priroda-1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715436" cy="1323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E:\Рабочий стол\анимация\knigi-18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4071942"/>
            <a:ext cx="1857388" cy="1424846"/>
          </a:xfrm>
          <a:prstGeom prst="rect">
            <a:avLst/>
          </a:prstGeom>
          <a:noFill/>
        </p:spPr>
      </p:pic>
      <p:pic>
        <p:nvPicPr>
          <p:cNvPr id="11" name="Picture 10" descr="E:\Рабочий стол\анимация\Рисунок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4474" y="5500702"/>
            <a:ext cx="1202809" cy="1357298"/>
          </a:xfrm>
          <a:prstGeom prst="rect">
            <a:avLst/>
          </a:prstGeom>
          <a:noFill/>
        </p:spPr>
      </p:pic>
      <p:pic>
        <p:nvPicPr>
          <p:cNvPr id="1031" name="Picture 7" descr="E:\Рабочий стол\анимация\zvezdia-22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4357694"/>
            <a:ext cx="714375" cy="1819275"/>
          </a:xfrm>
          <a:prstGeom prst="rect">
            <a:avLst/>
          </a:prstGeom>
          <a:noFill/>
        </p:spPr>
      </p:pic>
      <p:pic>
        <p:nvPicPr>
          <p:cNvPr id="14" name="Picture 7" descr="E:\Рабочий стол\анимация\zvezdia-22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38252" y="4367218"/>
            <a:ext cx="714375" cy="1819275"/>
          </a:xfrm>
          <a:prstGeom prst="rect">
            <a:avLst/>
          </a:prstGeom>
          <a:noFill/>
        </p:spPr>
      </p:pic>
      <p:pic>
        <p:nvPicPr>
          <p:cNvPr id="15" name="Picture 7" descr="E:\Рабочий стол\анимация\zvezdia-22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4286256"/>
            <a:ext cx="714375" cy="1819275"/>
          </a:xfrm>
          <a:prstGeom prst="rect">
            <a:avLst/>
          </a:prstGeom>
          <a:noFill/>
        </p:spPr>
      </p:pic>
      <p:pic>
        <p:nvPicPr>
          <p:cNvPr id="16" name="Picture 7" descr="E:\Рабочий стол\анимация\zvezdia-22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34" y="4357694"/>
            <a:ext cx="714375" cy="1819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лишнее? Почему?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736"/>
            <a:ext cx="8501122" cy="5143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3" descr="E:\Рабочий стол\анимация\zvezdia-9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5286388"/>
            <a:ext cx="800100" cy="790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11525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Помоги кошке поймать мышку.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Кошка может пробегать толь­ко там, где нарисованы предметы, начинающиеся на букву «О».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43050"/>
            <a:ext cx="8501122" cy="4830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0" name="Прямая со стрелкой 9"/>
          <p:cNvCxnSpPr/>
          <p:nvPr/>
        </p:nvCxnSpPr>
        <p:spPr>
          <a:xfrm rot="5400000">
            <a:off x="6786578" y="3071810"/>
            <a:ext cx="1214446" cy="7143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 flipV="1">
            <a:off x="3929058" y="4071942"/>
            <a:ext cx="2786082" cy="42862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>
            <a:off x="1928794" y="4500570"/>
            <a:ext cx="785818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H="1">
            <a:off x="1571604" y="4786322"/>
            <a:ext cx="928694" cy="92869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0800000">
            <a:off x="1714480" y="6072206"/>
            <a:ext cx="642942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28575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Настя ищет потерявшиеся носки. Что еще начинающееся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букву «Н» может найти в комнате Настя?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43050"/>
            <a:ext cx="8429684" cy="467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E:\Рабочий стол\психолог\анимация\zvezdia-55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928802"/>
            <a:ext cx="745445" cy="733422"/>
          </a:xfrm>
          <a:prstGeom prst="rect">
            <a:avLst/>
          </a:prstGeom>
          <a:noFill/>
        </p:spPr>
      </p:pic>
      <p:pic>
        <p:nvPicPr>
          <p:cNvPr id="3076" name="Picture 4" descr="E:\Рабочий стол\психолог\анимация\zvezdia-55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2786058"/>
            <a:ext cx="745445" cy="733422"/>
          </a:xfrm>
          <a:prstGeom prst="rect">
            <a:avLst/>
          </a:prstGeom>
          <a:noFill/>
        </p:spPr>
      </p:pic>
      <p:pic>
        <p:nvPicPr>
          <p:cNvPr id="3077" name="Picture 5" descr="E:\Рабочий стол\психолог\анимация\zvezdia-55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4214818"/>
            <a:ext cx="672836" cy="661984"/>
          </a:xfrm>
          <a:prstGeom prst="rect">
            <a:avLst/>
          </a:prstGeom>
          <a:noFill/>
        </p:spPr>
      </p:pic>
      <p:pic>
        <p:nvPicPr>
          <p:cNvPr id="3078" name="Picture 6" descr="E:\Рабочий стол\психолог\анимация\zvezdia-55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5143512"/>
            <a:ext cx="745445" cy="733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Какие из этих предметов имеют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треугольную форму?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357298"/>
            <a:ext cx="6143668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1" name="Picture 3" descr="E:\Рабочий стол\анимация\зелёная стрела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557322"/>
            <a:ext cx="714380" cy="714380"/>
          </a:xfrm>
          <a:prstGeom prst="rect">
            <a:avLst/>
          </a:prstGeom>
          <a:noFill/>
        </p:spPr>
      </p:pic>
      <p:pic>
        <p:nvPicPr>
          <p:cNvPr id="22532" name="Picture 4" descr="E:\Рабочий стол\анимация\зелёная стрела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7314" y="4200528"/>
            <a:ext cx="657232" cy="657232"/>
          </a:xfrm>
          <a:prstGeom prst="rect">
            <a:avLst/>
          </a:prstGeom>
          <a:noFill/>
        </p:spPr>
      </p:pic>
      <p:pic>
        <p:nvPicPr>
          <p:cNvPr id="22533" name="Picture 5" descr="E:\Рабочий стол\анимация\зелёная стрела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5343536"/>
            <a:ext cx="642942" cy="642942"/>
          </a:xfrm>
          <a:prstGeom prst="rect">
            <a:avLst/>
          </a:prstGeom>
          <a:noFill/>
        </p:spPr>
      </p:pic>
      <p:pic>
        <p:nvPicPr>
          <p:cNvPr id="22534" name="Picture 6" descr="E:\Рабочий стол\анимация\бабочка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48" y="1714488"/>
            <a:ext cx="952500" cy="952500"/>
          </a:xfrm>
          <a:prstGeom prst="rect">
            <a:avLst/>
          </a:prstGeom>
          <a:noFill/>
        </p:spPr>
      </p:pic>
      <p:pic>
        <p:nvPicPr>
          <p:cNvPr id="22535" name="Picture 7" descr="E:\Рабочий стол\анимация\бабочка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500438"/>
            <a:ext cx="952500" cy="952500"/>
          </a:xfrm>
          <a:prstGeom prst="rect">
            <a:avLst/>
          </a:prstGeom>
          <a:noFill/>
        </p:spPr>
      </p:pic>
      <p:pic>
        <p:nvPicPr>
          <p:cNvPr id="22538" name="Picture 10" descr="E:\Рабочий стол\анимация\Рисунок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86710" y="5000636"/>
            <a:ext cx="1038225" cy="1171575"/>
          </a:xfrm>
          <a:prstGeom prst="rect">
            <a:avLst/>
          </a:prstGeom>
          <a:noFill/>
        </p:spPr>
      </p:pic>
      <p:pic>
        <p:nvPicPr>
          <p:cNvPr id="22539" name="Picture 11" descr="E:\Рабочий стол\анимация\Рисунок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929198"/>
            <a:ext cx="1038225" cy="117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Назови, каких ты знаешь птиц.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7000924" cy="52376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E:\Рабочий стол\анимация\водушные шары 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3071810"/>
            <a:ext cx="762000" cy="1485900"/>
          </a:xfrm>
          <a:prstGeom prst="rect">
            <a:avLst/>
          </a:prstGeom>
          <a:noFill/>
        </p:spPr>
      </p:pic>
      <p:pic>
        <p:nvPicPr>
          <p:cNvPr id="4100" name="Picture 4" descr="E:\Рабочий стол\анимация\водушные шары 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3248"/>
            <a:ext cx="762000" cy="148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Подбери пару. Сколько пар обуви получилось?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1571612"/>
            <a:ext cx="5857916" cy="4913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6" name="Прямая со стрелкой 5"/>
          <p:cNvCxnSpPr/>
          <p:nvPr/>
        </p:nvCxnSpPr>
        <p:spPr>
          <a:xfrm rot="16200000" flipH="1">
            <a:off x="3143240" y="3643314"/>
            <a:ext cx="3071834" cy="107157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 flipV="1">
            <a:off x="3357554" y="2643182"/>
            <a:ext cx="1857388" cy="857256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 flipV="1">
            <a:off x="4286248" y="4143380"/>
            <a:ext cx="928694" cy="71438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 descr="E:\Рабочий стол\анимация\cveta-120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571876"/>
            <a:ext cx="609600" cy="1314450"/>
          </a:xfrm>
          <a:prstGeom prst="rect">
            <a:avLst/>
          </a:prstGeom>
          <a:noFill/>
        </p:spPr>
      </p:pic>
      <p:pic>
        <p:nvPicPr>
          <p:cNvPr id="5124" name="Picture 4" descr="E:\Рабочий стол\анимация\cveta-120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86" y="3571876"/>
            <a:ext cx="609600" cy="1314450"/>
          </a:xfrm>
          <a:prstGeom prst="rect">
            <a:avLst/>
          </a:prstGeom>
          <a:noFill/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858148" y="1571612"/>
            <a:ext cx="1000132" cy="1723549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ru-RU" sz="10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Кто из птиц умеет говорить человеческим голосом?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500174"/>
            <a:ext cx="7215238" cy="50720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 descr="E:\Рабочий стол\анимация\учитель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857364"/>
            <a:ext cx="879811" cy="1724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354</TotalTime>
  <Words>85</Words>
  <PresentationFormat>Экран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Дидактическая игра     «Размышляй-ка» (Для детей старшего дошкольного возраста)                                                                                                                                             автор: Коваль Н.В.                                                                                                                                           Педагог-психолог                                                                                                                                                мбдоу №41 Г. воркута</vt:lpstr>
      <vt:lpstr>Слайд 2</vt:lpstr>
      <vt:lpstr>Что лишнее? Почему?</vt:lpstr>
      <vt:lpstr>Помоги кошке поймать мышку.  Кошка может пробегать толь­ко там, где нарисованы предметы, начинающиеся на букву «О».</vt:lpstr>
      <vt:lpstr>Настя ищет потерявшиеся носки. Что еще начинающееся на букву «Н» может найти в комнате Настя? </vt:lpstr>
      <vt:lpstr>Какие из этих предметов имеют  треугольную форму?</vt:lpstr>
      <vt:lpstr>Назови, каких ты знаешь птиц.</vt:lpstr>
      <vt:lpstr>  Подбери пару. Сколько пар обуви получилось? </vt:lpstr>
      <vt:lpstr>Кто из птиц умеет говорить человеческим голосом?</vt:lpstr>
      <vt:lpstr>Скажи, кто как передвигается. </vt:lpstr>
      <vt:lpstr>Сколько  ушей у трёх тигрят?</vt:lpstr>
      <vt:lpstr>На ветке сидят несколько синичек.  У них всего 6 крыльев. Сколько у них головок?</vt:lpstr>
      <vt:lpstr>Найди четырех животных, название  которых начинается на букву «Л».</vt:lpstr>
      <vt:lpstr>Молодцы!!!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лишнее? Почему?</dc:title>
  <cp:lastModifiedBy>Админ</cp:lastModifiedBy>
  <cp:revision>39</cp:revision>
  <dcterms:modified xsi:type="dcterms:W3CDTF">2014-01-28T07:37:53Z</dcterms:modified>
</cp:coreProperties>
</file>