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1" r:id="rId3"/>
    <p:sldId id="257" r:id="rId4"/>
    <p:sldId id="258" r:id="rId5"/>
    <p:sldId id="259" r:id="rId6"/>
    <p:sldId id="260" r:id="rId7"/>
    <p:sldId id="279" r:id="rId8"/>
    <p:sldId id="280" r:id="rId9"/>
    <p:sldId id="262" r:id="rId10"/>
    <p:sldId id="263" r:id="rId11"/>
    <p:sldId id="264" r:id="rId12"/>
    <p:sldId id="265" r:id="rId13"/>
    <p:sldId id="266" r:id="rId14"/>
    <p:sldId id="281" r:id="rId15"/>
    <p:sldId id="267" r:id="rId16"/>
    <p:sldId id="268" r:id="rId17"/>
    <p:sldId id="269" r:id="rId18"/>
    <p:sldId id="272" r:id="rId19"/>
    <p:sldId id="278" r:id="rId20"/>
    <p:sldId id="273" r:id="rId21"/>
    <p:sldId id="274" r:id="rId22"/>
  </p:sldIdLst>
  <p:sldSz cx="8389938" cy="6011863"/>
  <p:notesSz cx="9144000" cy="6858000"/>
  <p:defaultTextStyle>
    <a:defPPr>
      <a:defRPr lang="ru-RU"/>
    </a:defPPr>
    <a:lvl1pPr marL="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28" y="-84"/>
      </p:cViewPr>
      <p:guideLst>
        <p:guide orient="horz" pos="1894"/>
        <p:guide pos="26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1FF6-2C4C-4869-A264-65BCD9D2A60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A1DD5-D0B2-46C0-9303-F98C4172A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246" y="1867575"/>
            <a:ext cx="7131447" cy="128865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8491" y="3406722"/>
            <a:ext cx="5872957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82705" y="240754"/>
            <a:ext cx="1887736" cy="51295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497" y="240754"/>
            <a:ext cx="5523376" cy="51295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747" y="3863179"/>
            <a:ext cx="7131447" cy="119402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747" y="2548084"/>
            <a:ext cx="7131447" cy="131509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497" y="1402768"/>
            <a:ext cx="3705556" cy="396755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4885" y="1402768"/>
            <a:ext cx="3705556" cy="396755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497" y="1345712"/>
            <a:ext cx="3707013" cy="5608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497" y="1906540"/>
            <a:ext cx="3707013" cy="34637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61972" y="1345712"/>
            <a:ext cx="3708469" cy="560828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61972" y="1906540"/>
            <a:ext cx="3708469" cy="346378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97" y="239361"/>
            <a:ext cx="2760232" cy="101867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0233" y="239361"/>
            <a:ext cx="4690208" cy="513095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497" y="1258038"/>
            <a:ext cx="2760232" cy="4112282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4486" y="4208304"/>
            <a:ext cx="5033963" cy="4968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44486" y="537171"/>
            <a:ext cx="5033963" cy="3607118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4486" y="4705118"/>
            <a:ext cx="5033963" cy="705558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497" y="240753"/>
            <a:ext cx="7550944" cy="1001977"/>
          </a:xfrm>
          <a:prstGeom prst="rect">
            <a:avLst/>
          </a:prstGeom>
        </p:spPr>
        <p:txBody>
          <a:bodyPr vert="horz" lIns="82296" tIns="41148" rIns="82296" bIns="4114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9497" y="1402768"/>
            <a:ext cx="7550944" cy="396755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19497" y="5572107"/>
            <a:ext cx="1957652" cy="32007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9FDF-FCD7-4FA4-8063-D9E297E4B60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66562" y="5572107"/>
            <a:ext cx="2656814" cy="32007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12789" y="5572107"/>
            <a:ext cx="1957652" cy="320076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2372-76F6-43E6-B9D8-CBCB4A517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96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610" indent="-308610" algn="l" defTabSz="82296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defTabSz="82296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9246" y="341635"/>
            <a:ext cx="7131447" cy="14401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Дидактическое пособие</a:t>
            </a:r>
            <a:br>
              <a:rPr lang="ru-RU" sz="2800" dirty="0" smtClean="0">
                <a:ln>
                  <a:solidFill>
                    <a:srgbClr val="0070C0"/>
                  </a:solidFill>
                </a:ln>
              </a:rPr>
            </a:b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«Одуванчик</a:t>
            </a: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»</a:t>
            </a:r>
            <a:br>
              <a:rPr lang="ru-RU" sz="2800" dirty="0" smtClean="0">
                <a:ln>
                  <a:solidFill>
                    <a:srgbClr val="0070C0"/>
                  </a:solidFill>
                </a:ln>
              </a:rPr>
            </a:br>
            <a:r>
              <a:rPr lang="ru-RU" sz="2800" dirty="0" smtClean="0">
                <a:ln>
                  <a:solidFill>
                    <a:srgbClr val="0070C0"/>
                  </a:solidFill>
                </a:ln>
              </a:rPr>
              <a:t>Автор Золотарева Т.Н.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848" y="1995953"/>
            <a:ext cx="7495298" cy="359805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Цель: дать представление  о строении растения  и его функциях( на примере одуванчика);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Формирование у детей элементарных представлений о связях живых организмов с окружающей средой.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ndrey\Рабочий стол\одуванчик рост и развитие\одуванчик4,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78" y="985974"/>
            <a:ext cx="3567772" cy="4608029"/>
          </a:xfrm>
          <a:prstGeom prst="rect">
            <a:avLst/>
          </a:prstGeom>
          <a:noFill/>
        </p:spPr>
      </p:pic>
      <p:pic>
        <p:nvPicPr>
          <p:cNvPr id="5123" name="Picture 3" descr="C:\Documents and Settings\Andrey\Рабочий стол\одуванчик рост и развитие\одуванчи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830" y="922850"/>
            <a:ext cx="3932783" cy="467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ndrey\Рабочий стол\насекомые зимуют в почве\ветер 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28" y="670355"/>
            <a:ext cx="6937333" cy="4986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ndrey\Рабочий стол\одуванчик рост и развитие\одуванчик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26" y="796603"/>
            <a:ext cx="6342705" cy="492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ndrey\Рабочий стол\одуванчик рост и развитие\одуванч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756" y="922850"/>
            <a:ext cx="6144496" cy="4671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ndrey\Рабочий стол\одуванчик рост и развитие\одуванчик2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594" y="544108"/>
            <a:ext cx="4624889" cy="482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ndrey\Рабочий стол\одуванчик рост и развитие\одуванчи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036" y="796603"/>
            <a:ext cx="5351657" cy="492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ndrey\Рабочий стол\насекомые зимуют в почве\насеком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8000"/>
          <a:stretch>
            <a:fillRect/>
          </a:stretch>
        </p:blipFill>
        <p:spPr bwMode="auto">
          <a:xfrm>
            <a:off x="1287896" y="1112221"/>
            <a:ext cx="5682007" cy="4608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ndrey\Рабочий стол\насекомые зимуют в почве\неб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616" y="1364716"/>
            <a:ext cx="6078426" cy="448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ndrey\Рабочий стол\насекомые зимуют в почве\дождь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4044"/>
          <a:stretch>
            <a:fillRect/>
          </a:stretch>
        </p:blipFill>
        <p:spPr bwMode="auto">
          <a:xfrm>
            <a:off x="495058" y="670355"/>
            <a:ext cx="6805194" cy="4039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Andrey\Рабочий стол\одуванчик рост и развитие\бутон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78" y="670355"/>
            <a:ext cx="3634115" cy="4766524"/>
          </a:xfrm>
          <a:prstGeom prst="rect">
            <a:avLst/>
          </a:prstGeom>
          <a:noFill/>
        </p:spPr>
      </p:pic>
      <p:pic>
        <p:nvPicPr>
          <p:cNvPr id="2052" name="Picture 4" descr="C:\Documents and Settings\Andrey\Рабочий стол\одуванчик рост и развитие\бут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829" y="607232"/>
            <a:ext cx="4090436" cy="486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drey\Рабочий стол\одуванчик рост и развитие\солнц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26" y="480984"/>
            <a:ext cx="5946286" cy="488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ndrey\Рабочий стол\насекомые зимуют в почве\идет снег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547" y="1049098"/>
            <a:ext cx="6474845" cy="432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ndrey\Рабочий стол\одуванчик рост и развитие\одуванчи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760" y="2753437"/>
            <a:ext cx="3633841" cy="2588071"/>
          </a:xfrm>
          <a:prstGeom prst="rect">
            <a:avLst/>
          </a:prstGeom>
          <a:noFill/>
        </p:spPr>
      </p:pic>
      <p:pic>
        <p:nvPicPr>
          <p:cNvPr id="16386" name="Picture 2" descr="C:\Documents and Settings\Andrey\Рабочий стол\насекомые зимуют в почве\снег лежит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18" y="607232"/>
            <a:ext cx="7862311" cy="2146531"/>
          </a:xfrm>
          <a:prstGeom prst="rect">
            <a:avLst/>
          </a:prstGeom>
          <a:noFill/>
        </p:spPr>
      </p:pic>
      <p:pic>
        <p:nvPicPr>
          <p:cNvPr id="16387" name="Picture 3" descr="C:\Documents and Settings\Andrey\Рабочий стол\насекомые зимуют в почве\насек3.jpg"/>
          <p:cNvPicPr>
            <a:picLocks noChangeAspect="1" noChangeArrowheads="1"/>
          </p:cNvPicPr>
          <p:nvPr/>
        </p:nvPicPr>
        <p:blipFill>
          <a:blip r:embed="rId4" cstate="print"/>
          <a:srcRect l="8505" t="46741"/>
          <a:stretch>
            <a:fillRect/>
          </a:stretch>
        </p:blipFill>
        <p:spPr bwMode="auto">
          <a:xfrm>
            <a:off x="362918" y="2753437"/>
            <a:ext cx="4099949" cy="2714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drey\Рабочий стол\одуванчик рост и развитие\одуванчик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78" y="1175345"/>
            <a:ext cx="3864620" cy="4535665"/>
          </a:xfrm>
          <a:prstGeom prst="rect">
            <a:avLst/>
          </a:prstGeom>
          <a:noFill/>
        </p:spPr>
      </p:pic>
      <p:pic>
        <p:nvPicPr>
          <p:cNvPr id="1027" name="Picture 3" descr="C:\Documents and Settings\Andrey\Рабочий стол\одуванчик рост и развитие\одуванчик9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039" y="1175345"/>
            <a:ext cx="3699911" cy="4418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ndrey\Рабочий стол\одуванчик рост и развитие\одуванчи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407" y="480984"/>
            <a:ext cx="6606984" cy="53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ndrey\Рабочий стол\одуванчик рост и развитие\одуванчик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966" y="291613"/>
            <a:ext cx="4955238" cy="3029938"/>
          </a:xfrm>
          <a:prstGeom prst="rect">
            <a:avLst/>
          </a:prstGeom>
          <a:noFill/>
        </p:spPr>
      </p:pic>
      <p:pic>
        <p:nvPicPr>
          <p:cNvPr id="5" name="Picture 2" descr="C:\Documents and Settings\Andrey\Рабочий стол\одуванчик рост и развитие\одуванчи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175" y="3195303"/>
            <a:ext cx="4690959" cy="261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ndrey\Рабочий стол\одуванчик рост и развитие\одуванчик2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833" t="20690" r="35575"/>
          <a:stretch>
            <a:fillRect/>
          </a:stretch>
        </p:blipFill>
        <p:spPr bwMode="auto">
          <a:xfrm>
            <a:off x="1816454" y="670355"/>
            <a:ext cx="4360610" cy="5176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drey\Рабочий стол\одуванчик рост и развитие\одуванчик2.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106" y="607231"/>
            <a:ext cx="5417727" cy="5049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ndrey\Рабочий стол\одуванчик рост и развитие\одуванчик9,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621" y="1716581"/>
            <a:ext cx="2962697" cy="3339924"/>
          </a:xfrm>
          <a:prstGeom prst="rect">
            <a:avLst/>
          </a:prstGeom>
          <a:noFill/>
        </p:spPr>
      </p:pic>
      <p:pic>
        <p:nvPicPr>
          <p:cNvPr id="1027" name="Picture 3" descr="C:\Documents and Settings\Andrey\Рабочий стол\одуванчик рост и развитие\одуванчи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477" y="228489"/>
            <a:ext cx="6276635" cy="5282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ndrey\Рабочий стол\одуванчик рост и развитие\одуванчик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198" y="733479"/>
            <a:ext cx="6937333" cy="4986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30</Words>
  <Application>Microsoft Office PowerPoint</Application>
  <PresentationFormat>Произвольный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Дидактическое пособие «Одуванчик» Автор Золотарева Т.Н.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MyComp</dc:creator>
  <cp:lastModifiedBy>MyComp</cp:lastModifiedBy>
  <cp:revision>15</cp:revision>
  <dcterms:created xsi:type="dcterms:W3CDTF">2012-05-05T14:47:24Z</dcterms:created>
  <dcterms:modified xsi:type="dcterms:W3CDTF">2012-08-23T13:59:37Z</dcterms:modified>
</cp:coreProperties>
</file>