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A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467F21-5F50-423F-AE6D-7CACCC5E9636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orod.tomsk.ru/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nimo2.ucoz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68592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ВОЕННЫЕ ПРОФЕССИИ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685032"/>
            <a:ext cx="6994610" cy="91440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Презентация на стихи Натальи Ивановой</a:t>
            </a:r>
          </a:p>
          <a:p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Для детей старшего дошкольного возраста</a:t>
            </a:r>
            <a:b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Root\Рабочий стол\к презентации 23 февраля\8033405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929198"/>
            <a:ext cx="2143140" cy="146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1398450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В Армии служат военные и других профессий, например: ракетчики, артиллеристы, радисты.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Root\Рабочий стол\к презентации 23 февраля\buk_m1_2_9m317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91268"/>
            <a:ext cx="4357718" cy="43359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099" name="Picture 3" descr="C:\Documents and Settings\Root\Рабочий стол\к презентации 23 февраля\354877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3429024" cy="1115122"/>
          </a:xfrm>
          <a:prstGeom prst="rect">
            <a:avLst/>
          </a:prstGeom>
          <a:noFill/>
        </p:spPr>
      </p:pic>
      <p:pic>
        <p:nvPicPr>
          <p:cNvPr id="4101" name="Picture 5" descr="C:\Documents and Settings\Root\Рабочий стол\к презентации 23 февраля\6_d1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928802"/>
            <a:ext cx="5291631" cy="3935421"/>
          </a:xfrm>
          <a:prstGeom prst="rect">
            <a:avLst/>
          </a:prstGeom>
          <a:noFill/>
        </p:spPr>
      </p:pic>
      <p:pic>
        <p:nvPicPr>
          <p:cNvPr id="4100" name="Picture 4" descr="C:\Documents and Settings\Root\Рабочий стол\к презентации 23 февраля\146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643050"/>
            <a:ext cx="5095884" cy="3329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Root\Рабочий стол\к презентации 23 февраля\18560796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2231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857256"/>
          </a:xfrm>
        </p:spPr>
        <p:txBody>
          <a:bodyPr>
            <a:normAutofit/>
          </a:bodyPr>
          <a:lstStyle/>
          <a:p>
            <a:pPr lvl="0" algn="ctr"/>
            <a:r>
              <a:rPr lang="ru-RU" sz="4000" i="1" dirty="0" smtClean="0">
                <a:solidFill>
                  <a:srgbClr val="CE3A9D"/>
                </a:solidFill>
                <a:latin typeface="a_AntiqueTradyTtlB&amp;W" pitchFamily="82" charset="-52"/>
              </a:rPr>
              <a:t>Спасибо за внимание!</a:t>
            </a:r>
            <a:endParaRPr lang="ru-RU" sz="4000" i="1" dirty="0">
              <a:solidFill>
                <a:srgbClr val="CE3A9D"/>
              </a:solidFill>
              <a:latin typeface="a_AntiqueTradyTtlB&amp;W" pitchFamily="8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357430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E3A9D"/>
                </a:solidFill>
              </a:rPr>
              <a:t>Использованы источники:</a:t>
            </a:r>
            <a:br>
              <a:rPr lang="ru-RU" b="1" dirty="0" smtClean="0">
                <a:solidFill>
                  <a:srgbClr val="CE3A9D"/>
                </a:solidFill>
              </a:rPr>
            </a:br>
            <a:r>
              <a:rPr lang="ru-RU" b="1" u="sng" dirty="0" smtClean="0">
                <a:hlinkClick r:id="rId2"/>
              </a:rPr>
              <a:t>http://images.yandex.ru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>
                <a:hlinkClick r:id="rId3"/>
              </a:rPr>
              <a:t>http://gorod.tomsk.ru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>
                <a:hlinkClick r:id="rId4"/>
              </a:rPr>
              <a:t>http://animo2.ucoz.ru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Презентацию подготовила </a:t>
            </a:r>
            <a:b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Казакова Елена Михайловна </a:t>
            </a:r>
            <a:endParaRPr lang="ru-RU" sz="20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воспитатель д\с «Солнышко» </a:t>
            </a:r>
            <a:b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СП МБОУ Устьянская СОШ </a:t>
            </a:r>
            <a:b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село Шангалы)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2012 год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4700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Десантник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900" dirty="0" smtClean="0">
                <a:solidFill>
                  <a:srgbClr val="002060"/>
                </a:solidFill>
              </a:rPr>
              <a:t>Десантники в минуты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Спускаются с небес.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Распутав парашюты,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Прочешут темный лес,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Овраги, горы и луга.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Найдут опасного врага.</a:t>
            </a:r>
            <a:endParaRPr lang="ru-RU" sz="19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Root\Рабочий стол\к презентации 23 февраля\mp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643314"/>
            <a:ext cx="4684217" cy="2670004"/>
          </a:xfrm>
          <a:prstGeom prst="rect">
            <a:avLst/>
          </a:prstGeom>
          <a:noFill/>
        </p:spPr>
      </p:pic>
      <p:pic>
        <p:nvPicPr>
          <p:cNvPr id="1027" name="Picture 3" descr="C:\Documents and Settings\Root\Рабочий стол\к презентации 23 февраля\1231533416_skyd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500461" cy="3203682"/>
          </a:xfrm>
          <a:prstGeom prst="rect">
            <a:avLst/>
          </a:prstGeom>
          <a:noFill/>
        </p:spPr>
      </p:pic>
      <p:pic>
        <p:nvPicPr>
          <p:cNvPr id="1028" name="Picture 4" descr="C:\Documents and Settings\Root\Рабочий стол\к презентации 23 февраля\42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357190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18426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Танкист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Везде, как будто вездеход,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гусеницах  танк пройдет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Ствол орудийный впереди,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Опасно, враг, не подходи!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Танк прочной защищен броней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сможет встретить бой!</a:t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Root\Рабочий стол\к презентации 23 февраля\xin09022208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454553" cy="296227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1" name="Picture 3" descr="C:\Documents and Settings\Root\Рабочий стол\к презентации 23 февраля\1285324294_basa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00438"/>
            <a:ext cx="4253946" cy="283387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2" name="Picture 4" descr="C:\Documents and Settings\Root\Рабочий стол\к презентации 23 февраля\28.jpg"/>
          <p:cNvPicPr>
            <a:picLocks noChangeAspect="1" noChangeArrowheads="1"/>
          </p:cNvPicPr>
          <p:nvPr/>
        </p:nvPicPr>
        <p:blipFill>
          <a:blip r:embed="rId4"/>
          <a:srcRect t="17233"/>
          <a:stretch>
            <a:fillRect/>
          </a:stretch>
        </p:blipFill>
        <p:spPr bwMode="auto">
          <a:xfrm>
            <a:off x="500034" y="3714752"/>
            <a:ext cx="3758776" cy="233044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123" name="Picture 3" descr="C:\Documents and Settings\Root\Рабочий стол\к презентации 23 февраля\20792075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429000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17556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Летчик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dirty="0" smtClean="0">
                <a:solidFill>
                  <a:srgbClr val="002060"/>
                </a:solidFill>
              </a:rPr>
              <a:t>Он металлическую птицу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Поднимет в облака.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Теперь воздушная граница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Надежна и крепка!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Root\Рабочий стол\к презентации 23 февраля\1732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023232"/>
            <a:ext cx="4987651" cy="3291850"/>
          </a:xfrm>
          <a:prstGeom prst="rect">
            <a:avLst/>
          </a:prstGeom>
          <a:noFill/>
        </p:spPr>
      </p:pic>
      <p:pic>
        <p:nvPicPr>
          <p:cNvPr id="3075" name="Picture 3" descr="C:\Documents and Settings\Root\Рабочий стол\к презентации 23 февраля\17262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3932238" cy="2949179"/>
          </a:xfrm>
          <a:prstGeom prst="rect">
            <a:avLst/>
          </a:prstGeom>
          <a:noFill/>
        </p:spPr>
      </p:pic>
      <p:pic>
        <p:nvPicPr>
          <p:cNvPr id="3076" name="Picture 4" descr="C:\Documents and Settings\Root\Рабочий стол\к презентации 23 февраля\90430178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714884"/>
            <a:ext cx="2571768" cy="148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61289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Моряк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На мачте наш трехцветный флаг,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палубе стоит моряк.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знает, что моря страны,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Границы океанов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днем, и ночью быть должны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Под бдительной охраной!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Documents and Settings\Root\Рабочий стол\к презентации 23 февраля\1428535601348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14752"/>
            <a:ext cx="4054018" cy="228601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101" name="Picture 5" descr="C:\Documents and Settings\Root\Рабочий стол\к презентации 23 февраля\67.jpg"/>
          <p:cNvPicPr>
            <a:picLocks noChangeAspect="1" noChangeArrowheads="1"/>
          </p:cNvPicPr>
          <p:nvPr/>
        </p:nvPicPr>
        <p:blipFill>
          <a:blip r:embed="rId3"/>
          <a:srcRect b="10383"/>
          <a:stretch>
            <a:fillRect/>
          </a:stretch>
        </p:blipFill>
        <p:spPr bwMode="auto">
          <a:xfrm>
            <a:off x="285720" y="3571876"/>
            <a:ext cx="4282795" cy="28786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103" name="Picture 7" descr="C:\Documents and Settings\Root\Рабочий стол\к презентации 23 февраля\1233757002_1346055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4488661" cy="2992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82721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Подводник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dirty="0" smtClean="0">
                <a:solidFill>
                  <a:srgbClr val="002060"/>
                </a:solidFill>
              </a:rPr>
              <a:t>Вот дивная картина -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Выходит из глубин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Стальная субмарина,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Как будто бы дельфин!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Подводники в ней служат -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Они и там, и тут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 водной гладью кружат,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Границу берегут!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Root\Рабочий стол\к презентации 23 февраля\0_694_9a379b4d_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3071834" cy="307183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123" name="Picture 3" descr="C:\Documents and Settings\Root\Рабочий стол\к презентации 23 февраля\U212A-Submarine-italian-na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00372"/>
            <a:ext cx="4791075" cy="34194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124" name="Picture 4" descr="C:\Documents and Settings\Root\Рабочий стол\к презентации 23 февраля\valery.jpg"/>
          <p:cNvPicPr>
            <a:picLocks noChangeAspect="1" noChangeArrowheads="1"/>
          </p:cNvPicPr>
          <p:nvPr/>
        </p:nvPicPr>
        <p:blipFill>
          <a:blip r:embed="rId4"/>
          <a:srcRect r="12069"/>
          <a:stretch>
            <a:fillRect/>
          </a:stretch>
        </p:blipFill>
        <p:spPr bwMode="auto">
          <a:xfrm>
            <a:off x="500034" y="428604"/>
            <a:ext cx="3802341" cy="281939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30415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Сапер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Давно закончилась война,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Но след оставила она -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Бывает, среди грядок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Закопаны снаряды.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 техникой придет сапер,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Чтоб обезвредить поле.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Не будет взрывов с этих пор,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Беды, и слез, и боли!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Documents and Settings\Root\Рабочий стол\к презентации 23 февраля\originnal_8aea80e81e3ec155288e773aa3fb18e4.jpg"/>
          <p:cNvPicPr>
            <a:picLocks noChangeAspect="1" noChangeArrowheads="1"/>
          </p:cNvPicPr>
          <p:nvPr/>
        </p:nvPicPr>
        <p:blipFill>
          <a:blip r:embed="rId2"/>
          <a:srcRect l="14015" r="12408"/>
          <a:stretch>
            <a:fillRect/>
          </a:stretch>
        </p:blipFill>
        <p:spPr bwMode="auto">
          <a:xfrm>
            <a:off x="5572132" y="3071810"/>
            <a:ext cx="3000396" cy="326232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147" name="Picture 3" descr="C:\Documents and Settings\Root\Рабочий стол\к презентации 23 февраля\_IMG_90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3" y="571480"/>
            <a:ext cx="4069979" cy="27146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148" name="Picture 4" descr="C:\Documents and Settings\Root\Рабочий стол\к презентации 23 февраля\_IMG_90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680"/>
            <a:ext cx="4786346" cy="319245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31129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Военный врач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Солдат у вражеских высот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Был ранен утром рано.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Отважный военврач спасет,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Он перевяжет раны!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Врач извлечет из ран солдата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Два  небольших осколка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скажет: "Унывать не надо!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Живи, братишка, долго!"</a:t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Documents and Settings\Root\Рабочий стол\к презентации 23 февраля\d4aa3808361e3d31e48199d788b6ca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3576082" cy="25857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172" name="Picture 4" descr="C:\Documents and Settings\Root\Рабочий стол\к презентации 23 февраля\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4094385" cy="3071834"/>
          </a:xfrm>
          <a:prstGeom prst="rect">
            <a:avLst/>
          </a:prstGeom>
          <a:noFill/>
        </p:spPr>
      </p:pic>
      <p:pic>
        <p:nvPicPr>
          <p:cNvPr id="7173" name="Picture 5" descr="C:\Documents and Settings\Root\Рабочий стол\к презентации 23 февраля\95aa0f7da3d0636b5cc90120021120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6554" y="3214686"/>
            <a:ext cx="4433464" cy="3200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357166"/>
            <a:ext cx="3758090" cy="3357586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</a:rPr>
              <a:t>ПОГРАНИЧНИК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   Застава</a:t>
            </a:r>
            <a:r>
              <a:rPr lang="ru-RU" sz="1400" b="1" dirty="0" smtClean="0">
                <a:solidFill>
                  <a:srgbClr val="002060"/>
                </a:solidFill>
              </a:rPr>
              <a:t>, застава, страны бастион.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Врага остановит надёжный заслон.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И ночью и днём, на морозе и в град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Здесь службу несёт пограничный отряд.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Шагают солдаты, всё видят вокруг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 с ними овчарка, их преданный друг.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 если лазутчик в наш край проползёт,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Овчарка его непременной найдёт.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Documents and Settings\Root\Рабочий стол\к презентации 23 февраля\18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5"/>
            <a:ext cx="4572032" cy="34290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6" name="Picture 2" descr="C:\Documents and Settings\Root\Рабочий стол\к презентации 23 февраля\707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93162"/>
            <a:ext cx="3000396" cy="405053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Documents and Settings\Root\Рабочий стол\к презентации 23 февраля\0916c026c9004a62c90278e9a0d819d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14752"/>
            <a:ext cx="3714776" cy="278893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9" name="Picture 5" descr="C:\Documents and Settings\Root\Рабочий стол\к презентации 23 февраля\1288869956_261149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214422"/>
            <a:ext cx="3612381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">
      <a:dk1>
        <a:srgbClr val="7F7F7F"/>
      </a:dk1>
      <a:lt1>
        <a:sysClr val="window" lastClr="E1F0FF"/>
      </a:lt1>
      <a:dk2>
        <a:srgbClr val="B13F9A"/>
      </a:dk2>
      <a:lt2>
        <a:srgbClr val="F4E7ED"/>
      </a:lt2>
      <a:accent1>
        <a:srgbClr val="E4AFC1"/>
      </a:accent1>
      <a:accent2>
        <a:srgbClr val="CDA3D6"/>
      </a:accent2>
      <a:accent3>
        <a:srgbClr val="EBA686"/>
      </a:accent3>
      <a:accent4>
        <a:srgbClr val="FBD388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52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ВОЕННЫЕ ПРОФЕССИИ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ВОЕННЫЕ ПРОФЕССИИ</dc:title>
  <dc:creator>Admin</dc:creator>
  <cp:lastModifiedBy>Admin</cp:lastModifiedBy>
  <cp:revision>30</cp:revision>
  <dcterms:created xsi:type="dcterms:W3CDTF">2012-02-17T16:31:46Z</dcterms:created>
  <dcterms:modified xsi:type="dcterms:W3CDTF">2012-02-18T21:04:51Z</dcterms:modified>
</cp:coreProperties>
</file>