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</p:sldMasterIdLst>
  <p:notesMasterIdLst>
    <p:notesMasterId r:id="rId21"/>
  </p:notesMasterIdLst>
  <p:sldIdLst>
    <p:sldId id="256" r:id="rId5"/>
    <p:sldId id="257" r:id="rId6"/>
    <p:sldId id="279" r:id="rId7"/>
    <p:sldId id="276" r:id="rId8"/>
    <p:sldId id="262" r:id="rId9"/>
    <p:sldId id="264" r:id="rId10"/>
    <p:sldId id="281" r:id="rId11"/>
    <p:sldId id="267" r:id="rId12"/>
    <p:sldId id="268" r:id="rId13"/>
    <p:sldId id="269" r:id="rId14"/>
    <p:sldId id="270" r:id="rId15"/>
    <p:sldId id="274" r:id="rId16"/>
    <p:sldId id="271" r:id="rId17"/>
    <p:sldId id="280" r:id="rId18"/>
    <p:sldId id="258" r:id="rId19"/>
    <p:sldId id="26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6164B-7E35-466E-A884-F1495A974905}" type="datetimeFigureOut">
              <a:rPr lang="ru-RU" smtClean="0"/>
              <a:t>01/01/04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56894-D80E-4924-A11D-3D8AD605F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092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56894-D80E-4924-A11D-3D8AD605F1C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177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1053-D21F-4EF3-B441-3816654E419C}" type="datetimeFigureOut">
              <a:rPr lang="ru-RU" smtClean="0"/>
              <a:t>01/01/04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C20C-655F-4279-B67C-916FB803D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419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1053-D21F-4EF3-B441-3816654E419C}" type="datetimeFigureOut">
              <a:rPr lang="ru-RU" smtClean="0"/>
              <a:t>01/01/04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C20C-655F-4279-B67C-916FB803D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416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1053-D21F-4EF3-B441-3816654E419C}" type="datetimeFigureOut">
              <a:rPr lang="ru-RU" smtClean="0"/>
              <a:t>01/01/04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C20C-655F-4279-B67C-916FB803D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974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1053-D21F-4EF3-B441-3816654E419C}" type="datetimeFigureOut">
              <a:rPr lang="ru-RU" smtClean="0"/>
              <a:t>01/01/04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B84C20C-655F-4279-B67C-916FB803D9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1053-D21F-4EF3-B441-3816654E419C}" type="datetimeFigureOut">
              <a:rPr lang="ru-RU" smtClean="0"/>
              <a:t>01/01/04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B84C20C-655F-4279-B67C-916FB803D9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1053-D21F-4EF3-B441-3816654E419C}" type="datetimeFigureOut">
              <a:rPr lang="ru-RU" smtClean="0"/>
              <a:t>01/01/04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C20C-655F-4279-B67C-916FB803D98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1053-D21F-4EF3-B441-3816654E419C}" type="datetimeFigureOut">
              <a:rPr lang="ru-RU" smtClean="0"/>
              <a:t>01/01/04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C20C-655F-4279-B67C-916FB803D9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1053-D21F-4EF3-B441-3816654E419C}" type="datetimeFigureOut">
              <a:rPr lang="ru-RU" smtClean="0"/>
              <a:t>01/01/04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B84C20C-655F-4279-B67C-916FB803D98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1053-D21F-4EF3-B441-3816654E419C}" type="datetimeFigureOut">
              <a:rPr lang="ru-RU" smtClean="0"/>
              <a:t>01/01/04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C20C-655F-4279-B67C-916FB803D9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1053-D21F-4EF3-B441-3816654E419C}" type="datetimeFigureOut">
              <a:rPr lang="ru-RU" smtClean="0"/>
              <a:t>01/01/04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C20C-655F-4279-B67C-916FB803D9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1053-D21F-4EF3-B441-3816654E419C}" type="datetimeFigureOut">
              <a:rPr lang="ru-RU" smtClean="0"/>
              <a:t>01/01/04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C20C-655F-4279-B67C-916FB803D9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1053-D21F-4EF3-B441-3816654E419C}" type="datetimeFigureOut">
              <a:rPr lang="ru-RU" smtClean="0"/>
              <a:t>01/01/04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C20C-655F-4279-B67C-916FB803D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7385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1053-D21F-4EF3-B441-3816654E419C}" type="datetimeFigureOut">
              <a:rPr lang="ru-RU" smtClean="0"/>
              <a:t>01/01/04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C20C-655F-4279-B67C-916FB803D98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1053-D21F-4EF3-B441-3816654E419C}" type="datetimeFigureOut">
              <a:rPr lang="ru-RU" smtClean="0"/>
              <a:t>01/01/04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C20C-655F-4279-B67C-916FB803D9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1053-D21F-4EF3-B441-3816654E419C}" type="datetimeFigureOut">
              <a:rPr lang="ru-RU" smtClean="0"/>
              <a:t>01/01/04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C20C-655F-4279-B67C-916FB803D9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A5001053-D21F-4EF3-B441-3816654E419C}" type="datetimeFigureOut">
              <a:rPr lang="ru-RU" smtClean="0"/>
              <a:t>01/01/04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84C20C-655F-4279-B67C-916FB803D986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5001053-D21F-4EF3-B441-3816654E419C}" type="datetimeFigureOut">
              <a:rPr lang="ru-RU" smtClean="0"/>
              <a:t>01/01/04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B84C20C-655F-4279-B67C-916FB803D986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1053-D21F-4EF3-B441-3816654E419C}" type="datetimeFigureOut">
              <a:rPr lang="ru-RU" smtClean="0"/>
              <a:t>01/01/04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84C20C-655F-4279-B67C-916FB803D986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5001053-D21F-4EF3-B441-3816654E419C}" type="datetimeFigureOut">
              <a:rPr lang="ru-RU" smtClean="0"/>
              <a:t>01/01/04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84C20C-655F-4279-B67C-916FB803D986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5001053-D21F-4EF3-B441-3816654E419C}" type="datetimeFigureOut">
              <a:rPr lang="ru-RU" smtClean="0"/>
              <a:t>01/01/04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B84C20C-655F-4279-B67C-916FB803D986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1053-D21F-4EF3-B441-3816654E419C}" type="datetimeFigureOut">
              <a:rPr lang="ru-RU" smtClean="0"/>
              <a:t>01/01/04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84C20C-655F-4279-B67C-916FB803D98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1053-D21F-4EF3-B441-3816654E419C}" type="datetimeFigureOut">
              <a:rPr lang="ru-RU" smtClean="0"/>
              <a:t>01/01/04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84C20C-655F-4279-B67C-916FB803D98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1053-D21F-4EF3-B441-3816654E419C}" type="datetimeFigureOut">
              <a:rPr lang="ru-RU" smtClean="0"/>
              <a:t>01/01/04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C20C-655F-4279-B67C-916FB803D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943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5001053-D21F-4EF3-B441-3816654E419C}" type="datetimeFigureOut">
              <a:rPr lang="ru-RU" smtClean="0"/>
              <a:t>01/01/04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84C20C-655F-4279-B67C-916FB803D986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A5001053-D21F-4EF3-B441-3816654E419C}" type="datetimeFigureOut">
              <a:rPr lang="ru-RU" smtClean="0"/>
              <a:t>01/01/04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8B84C20C-655F-4279-B67C-916FB803D986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1053-D21F-4EF3-B441-3816654E419C}" type="datetimeFigureOut">
              <a:rPr lang="ru-RU" smtClean="0"/>
              <a:t>01/01/04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C20C-655F-4279-B67C-916FB803D9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1053-D21F-4EF3-B441-3816654E419C}" type="datetimeFigureOut">
              <a:rPr lang="ru-RU" smtClean="0"/>
              <a:t>01/01/04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C20C-655F-4279-B67C-916FB803D98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1053-D21F-4EF3-B441-3816654E419C}" type="datetimeFigureOut">
              <a:rPr lang="ru-RU" smtClean="0"/>
              <a:t>01/01/04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C20C-655F-4279-B67C-916FB803D98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1053-D21F-4EF3-B441-3816654E419C}" type="datetimeFigureOut">
              <a:rPr lang="ru-RU" smtClean="0"/>
              <a:t>01/01/04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C20C-655F-4279-B67C-916FB803D98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1053-D21F-4EF3-B441-3816654E419C}" type="datetimeFigureOut">
              <a:rPr lang="ru-RU" smtClean="0"/>
              <a:t>01/01/04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C20C-655F-4279-B67C-916FB803D9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1053-D21F-4EF3-B441-3816654E419C}" type="datetimeFigureOut">
              <a:rPr lang="ru-RU" smtClean="0"/>
              <a:t>01/01/04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C20C-655F-4279-B67C-916FB803D98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1053-D21F-4EF3-B441-3816654E419C}" type="datetimeFigureOut">
              <a:rPr lang="ru-RU" smtClean="0"/>
              <a:t>01/01/04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C20C-655F-4279-B67C-916FB803D98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1053-D21F-4EF3-B441-3816654E419C}" type="datetimeFigureOut">
              <a:rPr lang="ru-RU" smtClean="0"/>
              <a:t>01/01/04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C20C-655F-4279-B67C-916FB803D9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1053-D21F-4EF3-B441-3816654E419C}" type="datetimeFigureOut">
              <a:rPr lang="ru-RU" smtClean="0"/>
              <a:t>01/01/04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C20C-655F-4279-B67C-916FB803D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0627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1053-D21F-4EF3-B441-3816654E419C}" type="datetimeFigureOut">
              <a:rPr lang="ru-RU" smtClean="0"/>
              <a:t>01/01/04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C20C-655F-4279-B67C-916FB803D9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1053-D21F-4EF3-B441-3816654E419C}" type="datetimeFigureOut">
              <a:rPr lang="ru-RU" smtClean="0"/>
              <a:t>01/01/04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C20C-655F-4279-B67C-916FB803D9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1053-D21F-4EF3-B441-3816654E419C}" type="datetimeFigureOut">
              <a:rPr lang="ru-RU" smtClean="0"/>
              <a:t>01/01/04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C20C-655F-4279-B67C-916FB803D98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1053-D21F-4EF3-B441-3816654E419C}" type="datetimeFigureOut">
              <a:rPr lang="ru-RU" smtClean="0"/>
              <a:t>01/01/04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C20C-655F-4279-B67C-916FB803D9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1053-D21F-4EF3-B441-3816654E419C}" type="datetimeFigureOut">
              <a:rPr lang="ru-RU" smtClean="0"/>
              <a:t>01/01/04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C20C-655F-4279-B67C-916FB803D9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1053-D21F-4EF3-B441-3816654E419C}" type="datetimeFigureOut">
              <a:rPr lang="ru-RU" smtClean="0"/>
              <a:t>01/01/04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C20C-655F-4279-B67C-916FB803D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305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1053-D21F-4EF3-B441-3816654E419C}" type="datetimeFigureOut">
              <a:rPr lang="ru-RU" smtClean="0"/>
              <a:t>01/01/04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C20C-655F-4279-B67C-916FB803D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70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1053-D21F-4EF3-B441-3816654E419C}" type="datetimeFigureOut">
              <a:rPr lang="ru-RU" smtClean="0"/>
              <a:t>01/01/04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C20C-655F-4279-B67C-916FB803D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85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1053-D21F-4EF3-B441-3816654E419C}" type="datetimeFigureOut">
              <a:rPr lang="ru-RU" smtClean="0"/>
              <a:t>01/01/04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C20C-655F-4279-B67C-916FB803D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143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1053-D21F-4EF3-B441-3816654E419C}" type="datetimeFigureOut">
              <a:rPr lang="ru-RU" smtClean="0"/>
              <a:t>01/01/04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C20C-655F-4279-B67C-916FB803D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163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01053-D21F-4EF3-B441-3816654E419C}" type="datetimeFigureOut">
              <a:rPr lang="ru-RU" smtClean="0"/>
              <a:t>01/01/04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4C20C-655F-4279-B67C-916FB803D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103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5001053-D21F-4EF3-B441-3816654E419C}" type="datetimeFigureOut">
              <a:rPr lang="ru-RU" smtClean="0"/>
              <a:t>01/01/04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B84C20C-655F-4279-B67C-916FB803D98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A5001053-D21F-4EF3-B441-3816654E419C}" type="datetimeFigureOut">
              <a:rPr lang="ru-RU" smtClean="0"/>
              <a:t>01/01/04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8B84C20C-655F-4279-B67C-916FB803D986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5001053-D21F-4EF3-B441-3816654E419C}" type="datetimeFigureOut">
              <a:rPr lang="ru-RU" smtClean="0"/>
              <a:t>01/01/04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B84C20C-655F-4279-B67C-916FB803D98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атя\Desktop\Новая папка\сар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0" y="0"/>
            <a:ext cx="9114489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0679483">
            <a:off x="1600489" y="2661319"/>
            <a:ext cx="6400800" cy="2637173"/>
          </a:xfrm>
        </p:spPr>
        <p:txBody>
          <a:bodyPr>
            <a:normAutofit/>
          </a:bodyPr>
          <a:lstStyle/>
          <a:p>
            <a:r>
              <a:rPr lang="ru-RU" sz="11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Саратов </a:t>
            </a:r>
            <a:endParaRPr lang="ru-RU" sz="11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48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Катя\Desktop\Новая папка\ca539e6f42e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764703"/>
            <a:ext cx="4716534" cy="609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839"/>
            <a:ext cx="9144518" cy="695197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Парк  победы         Журавли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71" name="Picture 3" descr="C:\Users\Катя\Desktop\Новая папка\Парк_Победы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3"/>
            <a:ext cx="4427984" cy="609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85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Катя\Desktop\Новая папка\20070411124855_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810" y="-99392"/>
            <a:ext cx="9324528" cy="1113276"/>
          </a:xfrm>
        </p:spPr>
        <p:txBody>
          <a:bodyPr/>
          <a:lstStyle/>
          <a:p>
            <a:pPr marL="0" indent="0" algn="ctr">
              <a:buNone/>
            </a:pPr>
            <a:r>
              <a:rPr lang="ru-RU" sz="3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Саратовский академический театр оперы и балета</a:t>
            </a:r>
          </a:p>
        </p:txBody>
      </p:sp>
    </p:spTree>
    <p:extLst>
      <p:ext uri="{BB962C8B-B14F-4D97-AF65-F5344CB8AC3E}">
        <p14:creationId xmlns:p14="http://schemas.microsoft.com/office/powerpoint/2010/main" val="93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Катя\Desktop\Новая папка\terem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73707"/>
            <a:ext cx="8640960" cy="52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3" descr="http://www.std-saratov.ru/sites/default/files/imagecache/300width/teremok.jpg"/>
          <p:cNvSpPr>
            <a:spLocks noChangeAspect="1" noChangeArrowheads="1"/>
          </p:cNvSpPr>
          <p:nvPr/>
        </p:nvSpPr>
        <p:spPr bwMode="auto">
          <a:xfrm>
            <a:off x="1352550" y="230188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0" y="230188"/>
            <a:ext cx="9144000" cy="721191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Саратовский театр кукол «Теремок»</a:t>
            </a:r>
            <a:endParaRPr lang="ru-RU" sz="3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646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Катя\Desktop\Новая папка\0_524c6_c8e3928b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Саратовская консерватория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320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Катя\Desktop\Новая папка\25e2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0947" y="5517232"/>
            <a:ext cx="9125272" cy="996672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endParaRPr lang="ru-RU" smtClean="0"/>
          </a:p>
          <a:p>
            <a:pPr marL="45720" indent="0">
              <a:buNone/>
            </a:pPr>
            <a:r>
              <a:rPr lang="ru-RU" smtClean="0"/>
              <a:t>Саратов </a:t>
            </a:r>
            <a:r>
              <a:rPr lang="ru-RU" dirty="0" smtClean="0"/>
              <a:t>- город с многовековой историей, наполненный красивыми местами и зданиями которые сохранились по сей день.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206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9220" y="332656"/>
            <a:ext cx="5400600" cy="983704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ru-RU" dirty="0" smtClean="0"/>
              <a:t>Саратов  имеет свои символы</a:t>
            </a:r>
            <a:endParaRPr lang="ru-RU" dirty="0"/>
          </a:p>
        </p:txBody>
      </p:sp>
      <p:pic>
        <p:nvPicPr>
          <p:cNvPr id="3074" name="Picture 2" descr="C:\Users\Катя\Desktop\Новая папка\160px-Flag_of_Saratov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2376264" cy="157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3501008"/>
            <a:ext cx="69847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     ФЛАГ                                                                    ГЕРБ</a:t>
            </a:r>
            <a:endParaRPr lang="ru-RU" sz="2200" dirty="0"/>
          </a:p>
        </p:txBody>
      </p:sp>
      <p:pic>
        <p:nvPicPr>
          <p:cNvPr id="3075" name="Picture 3" descr="C:\Users\Катя\Desktop\Новая папка\90px-Coat_of_Arms_of_Sarato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700808"/>
            <a:ext cx="1261656" cy="161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3937869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Наш город подразделяется на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6 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административных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районов: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54110" y="486916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Волжский</a:t>
            </a:r>
          </a:p>
          <a:p>
            <a:pPr algn="ctr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Заводской</a:t>
            </a:r>
          </a:p>
          <a:p>
            <a:pPr algn="ctr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Кировский</a:t>
            </a:r>
          </a:p>
          <a:p>
            <a:pPr algn="ctr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Ленинский  </a:t>
            </a:r>
          </a:p>
          <a:p>
            <a:pPr algn="ctr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Октябрьский</a:t>
            </a:r>
          </a:p>
          <a:p>
            <a:pPr algn="ctr"/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Фрунзенский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641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10719"/>
            <a:ext cx="8686800" cy="1368152"/>
          </a:xfrm>
        </p:spPr>
        <p:txBody>
          <a:bodyPr>
            <a:normAutofit/>
          </a:bodyPr>
          <a:lstStyle/>
          <a:p>
            <a:pPr algn="ctr"/>
            <a:r>
              <a:rPr lang="ru-RU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 в каком из районов находится наш детский сад?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4338" name="Picture 2" descr="C:\Users\Катя\Downloads\МДОУ №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46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атя\Desktop\Новая папка\f_165429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63" y="260648"/>
            <a:ext cx="8568952" cy="639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739" y="4283026"/>
            <a:ext cx="8229600" cy="2376264"/>
          </a:xfrm>
        </p:spPr>
        <p:txBody>
          <a:bodyPr>
            <a:normAutofit fontScale="25000" lnSpcReduction="20000"/>
          </a:bodyPr>
          <a:lstStyle/>
          <a:p>
            <a:endParaRPr lang="ru-RU" sz="6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Саратов – это город расположенный на берегу реки волги.</a:t>
            </a:r>
          </a:p>
          <a:p>
            <a:r>
              <a:rPr lang="ru-RU" sz="1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ыл основан  в   1590  году  князем Григорием </a:t>
            </a:r>
            <a:r>
              <a:rPr lang="ru-RU" sz="1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Засекиным</a:t>
            </a:r>
            <a:r>
              <a:rPr lang="ru-RU" sz="1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и боярином Фёдором Туровым на полпути между </a:t>
            </a:r>
            <a:r>
              <a:rPr lang="ru-RU" sz="1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Самарой  и  </a:t>
            </a:r>
            <a:r>
              <a:rPr lang="ru-RU" sz="1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Царицыном</a:t>
            </a:r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5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drey\Desktop\саратов стар\getImageCABRFK5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79" y="809974"/>
            <a:ext cx="883454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78925" y="188640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Старый Саратов. Театральная площадь.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281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Катя\Desktop\Новая папка\232181-0ce826ca3b3fdc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0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16632"/>
            <a:ext cx="9144000" cy="126876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Железнодорожный вокзал</a:t>
            </a:r>
            <a:endParaRPr lang="ru-RU" sz="4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90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Катя\Desktop\Новая папка\muze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2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2874" y="-99392"/>
            <a:ext cx="6512511" cy="9087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Музей Радищева</a:t>
            </a:r>
            <a:r>
              <a:rPr lang="ru-RU" dirty="0" smtClean="0"/>
              <a:t>																																																									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53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512511" cy="114300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C:\Users\Катя\Desktop\Новая папка\circus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718"/>
            <a:ext cx="9154521" cy="686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84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атя\Desktop\Новая папка\800px-Крытый_рынок._Сарат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" y="0"/>
            <a:ext cx="90375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Крытый рынок</a:t>
            </a:r>
            <a:endParaRPr lang="ru-RU" sz="5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51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Катя\Desktop\Новая папка\Площадь_Столыпи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26" y="0"/>
            <a:ext cx="9155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826" y="0"/>
            <a:ext cx="9155826" cy="1143000"/>
          </a:xfrm>
        </p:spPr>
        <p:txBody>
          <a:bodyPr/>
          <a:lstStyle/>
          <a:p>
            <a:pPr marL="0" indent="0">
              <a:buNone/>
            </a:pPr>
            <a:r>
              <a:rPr lang="ru-RU" sz="3000" b="0" dirty="0">
                <a:solidFill>
                  <a:schemeClr val="bg1"/>
                </a:solidFill>
                <a:effectLst/>
              </a:rPr>
              <a:t>Площадь Столыпина. Слева — саратовская мэрия, в центре — памятник </a:t>
            </a:r>
            <a:r>
              <a:rPr lang="ru-RU" sz="3000" b="0" dirty="0" smtClean="0">
                <a:solidFill>
                  <a:schemeClr val="bg1"/>
                </a:solidFill>
                <a:effectLst/>
              </a:rPr>
              <a:t>П.А. Столыпину, </a:t>
            </a:r>
            <a:r>
              <a:rPr lang="ru-RU" sz="3000" b="0" dirty="0">
                <a:solidFill>
                  <a:schemeClr val="bg1"/>
                </a:solidFill>
                <a:effectLst/>
              </a:rPr>
              <a:t>справа — Саратовская областная дума</a:t>
            </a:r>
            <a:endParaRPr lang="ru-RU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24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Катя\Desktop\Новая папка\452924_russ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424936" cy="712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1468"/>
            <a:ext cx="6512511" cy="96926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Троицкий собор 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776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ckTie">
  <a:themeElements>
    <a:clrScheme name="Другая 1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00B050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102</Words>
  <Application>Microsoft Office PowerPoint</Application>
  <PresentationFormat>Экран (4:3)</PresentationFormat>
  <Paragraphs>28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Тема Office</vt:lpstr>
      <vt:lpstr>Трек</vt:lpstr>
      <vt:lpstr>BlackTie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Музей Радищева                                                          </vt:lpstr>
      <vt:lpstr>Презентация PowerPoint</vt:lpstr>
      <vt:lpstr>Крытый рынок</vt:lpstr>
      <vt:lpstr>Площадь Столыпина. Слева — саратовская мэрия, в центре — памятник П.А. Столыпину, справа — Саратовская областная дума</vt:lpstr>
      <vt:lpstr>Троицкий собор </vt:lpstr>
      <vt:lpstr>Парк  победы         Журавли</vt:lpstr>
      <vt:lpstr>Саратовский академический театр оперы и балета</vt:lpstr>
      <vt:lpstr>Презентация PowerPoint</vt:lpstr>
      <vt:lpstr>Саратовская консерватория</vt:lpstr>
      <vt:lpstr>Презентация PowerPoint</vt:lpstr>
      <vt:lpstr>Саратов  имеет свои символы</vt:lpstr>
      <vt:lpstr>А в каком из районов находится наш детский сад?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Катя</dc:creator>
  <cp:lastModifiedBy>Andrey</cp:lastModifiedBy>
  <cp:revision>38</cp:revision>
  <dcterms:created xsi:type="dcterms:W3CDTF">2012-08-13T13:25:35Z</dcterms:created>
  <dcterms:modified xsi:type="dcterms:W3CDTF">2003-12-31T22:48:23Z</dcterms:modified>
</cp:coreProperties>
</file>