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3" r:id="rId4"/>
    <p:sldId id="256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3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9 августа 1942 года – 12 февраля 1943 года </a:t>
            </a:r>
            <a:r>
              <a:rPr lang="ru-RU" sz="2400" dirty="0" smtClean="0"/>
              <a:t>– черные дни фашистской оккупации краевого  центра Кубани. </a:t>
            </a:r>
            <a:endParaRPr lang="ru-RU" sz="2400" dirty="0"/>
          </a:p>
        </p:txBody>
      </p:sp>
      <p:pic>
        <p:nvPicPr>
          <p:cNvPr id="34818" name="Picture 2" descr="http://old.bryanskobl.ru/projects/partisan/img/f27-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364" y="2132856"/>
            <a:ext cx="2376234" cy="218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немецкие карат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0390" y="2924944"/>
            <a:ext cx="2515167" cy="202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08589"/>
            <a:ext cx="2138693" cy="1818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8674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Земля горела под ногами лютого врага. Каждый день великой отечественной войны на фронте и в тылу врага – это подвиги беспредельного мужества и стойкости советских людей, верности родине.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557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430887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февраля горно-стрелковая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дивизия вошла в город. 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что увидели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солдаты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советской армии.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Инна\Desktop\23 февраля\227624_html_mb2724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557" y="2519998"/>
            <a:ext cx="2440328" cy="225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Инна\Desktop\23 февраля\разрушенные здания в центре гор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356992"/>
            <a:ext cx="2173649" cy="206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454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Инна\Desktop\23 февраля\ул. октябрская после освобожд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630" y="3696555"/>
            <a:ext cx="3406307" cy="266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 descr="C:\Users\Инна\Desktop\23 февраля\митенг в день освобожден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755" y="1624309"/>
            <a:ext cx="2879750" cy="19487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38019" y="274141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Митинг в день освобождения</a:t>
            </a:r>
            <a:endParaRPr lang="ru-RU" sz="2800" dirty="0"/>
          </a:p>
        </p:txBody>
      </p:sp>
      <p:pic>
        <p:nvPicPr>
          <p:cNvPr id="8193" name="Picture 1" descr="C:\Users\Инна\Desktop\23 февраля\краснодар 1943г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96555"/>
            <a:ext cx="3366235" cy="237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593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9" name="Picture 13" descr="Копия 037-23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8166" y="2564904"/>
            <a:ext cx="2700964" cy="270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0" name="Picture 14" descr="037-23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730" y="3356992"/>
            <a:ext cx="2130921" cy="290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554883" y="242314"/>
            <a:ext cx="48974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  <a:t>Победа! Славная победа!</a:t>
            </a:r>
            <a:b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  <a:t>Какое счастье было в ней!</a:t>
            </a:r>
            <a:b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  <a:t>Пусть будет ясным вечно небо,</a:t>
            </a:r>
            <a:b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  <a:t>А травы будут зеленеть!</a:t>
            </a:r>
            <a:br>
              <a:rPr lang="ru-RU" sz="2000" b="1" dirty="0">
                <a:solidFill>
                  <a:srgbClr val="FF3300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6145" name="Picture 1" descr="C:\Users\Инна\Desktop\все документы\победа\5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433" y="1614137"/>
            <a:ext cx="20716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983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Инна\Desktop\23 февраля\a373e624c929b699381c4d7aa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605" y="1349330"/>
            <a:ext cx="1584176" cy="2377750"/>
          </a:xfrm>
          <a:prstGeom prst="rect">
            <a:avLst/>
          </a:prstGeom>
          <a:noFill/>
        </p:spPr>
      </p:pic>
      <p:pic>
        <p:nvPicPr>
          <p:cNvPr id="51204" name="Picture 4" descr="C:\Users\Инна\Desktop\23 февраля\2010-09-03_131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3971874"/>
            <a:ext cx="3090491" cy="2078355"/>
          </a:xfrm>
          <a:prstGeom prst="rect">
            <a:avLst/>
          </a:prstGeom>
          <a:noFill/>
        </p:spPr>
      </p:pic>
      <p:pic>
        <p:nvPicPr>
          <p:cNvPr id="51205" name="Picture 5" descr="C:\Users\Инна\Downloads\23фев\дедушк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819955" y="219186"/>
            <a:ext cx="2547114" cy="40279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3429000"/>
            <a:ext cx="4929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Ветераны Великой Отечественной войны. 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5" y="4072694"/>
            <a:ext cx="888036" cy="163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94" y="1646377"/>
            <a:ext cx="1173612" cy="11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65566"/>
            <a:ext cx="801461" cy="169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412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Инна\Desktop\23 февраля\fil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20" y="249917"/>
            <a:ext cx="6640711" cy="2725458"/>
          </a:xfrm>
          <a:prstGeom prst="rect">
            <a:avLst/>
          </a:prstGeom>
          <a:noFill/>
        </p:spPr>
      </p:pic>
      <p:pic>
        <p:nvPicPr>
          <p:cNvPr id="54274" name="Picture 2" descr="C:\Users\Инна\Desktop\23 февраля\488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3924233"/>
            <a:ext cx="2088232" cy="2579599"/>
          </a:xfrm>
          <a:prstGeom prst="rect">
            <a:avLst/>
          </a:prstGeom>
          <a:noFill/>
        </p:spPr>
      </p:pic>
      <p:pic>
        <p:nvPicPr>
          <p:cNvPr id="54276" name="Picture 4" descr="C:\Users\Инна\Desktop\23 февраля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442488"/>
            <a:ext cx="642942" cy="496960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929066"/>
            <a:ext cx="60007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войны жители города Краснодара захоронили погибших. 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ейчас на месте захоронения находится  мемориал "Жертвам фашизма".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43570" y="2996952"/>
            <a:ext cx="371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емориал "Жертвам фашизма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08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Инна\Desktop\23 февраля\7169018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2702893"/>
            <a:ext cx="5460098" cy="4095074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528" y="166328"/>
            <a:ext cx="856895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За всё, что есть у нас сейчас,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За каждый наш счастливый час,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За то, что солнце светит нам,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Спасибо доблестным солдатам,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Спасибо дедам и отцам!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06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143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9 августа 1942 года – 12 февраля 1943 года – черные дни фашистской оккупации краевого  центра Кубани.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15</cp:revision>
  <dcterms:created xsi:type="dcterms:W3CDTF">2014-04-02T16:51:32Z</dcterms:created>
  <dcterms:modified xsi:type="dcterms:W3CDTF">2014-04-04T07:30:22Z</dcterms:modified>
</cp:coreProperties>
</file>