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6"/>
  </p:notesMasterIdLst>
  <p:sldIdLst>
    <p:sldId id="256" r:id="rId2"/>
    <p:sldId id="264" r:id="rId3"/>
    <p:sldId id="270" r:id="rId4"/>
    <p:sldId id="271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64378-07B1-43B5-99BB-AD3DD8A91833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8EDAE9-6D23-40E5-8FE0-0CCC5E0115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619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59F4CC4-42DC-47C7-9793-FFA1896B796B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6364E2-CBD0-45AB-9741-D969A9673B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</p:sldLayoutIdLst>
  <p:transition spd="slow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978950"/>
            <a:ext cx="3888432" cy="291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6408712" cy="158873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 дню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Освобождения города Краснодара                                                                                 от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немецко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фашистских захватчиков "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4437112"/>
            <a:ext cx="30243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FF00"/>
                </a:solidFill>
              </a:rPr>
              <a:t>Я- Память.</a:t>
            </a:r>
          </a:p>
          <a:p>
            <a:r>
              <a:rPr lang="ru-RU" dirty="0">
                <a:solidFill>
                  <a:srgbClr val="FFFF00"/>
                </a:solidFill>
              </a:rPr>
              <a:t>Мне время подвластно.</a:t>
            </a:r>
          </a:p>
          <a:p>
            <a:r>
              <a:rPr lang="ru-RU" dirty="0">
                <a:solidFill>
                  <a:srgbClr val="FFFF00"/>
                </a:solidFill>
              </a:rPr>
              <a:t>От самого светлого дня</a:t>
            </a:r>
          </a:p>
          <a:p>
            <a:r>
              <a:rPr lang="ru-RU" dirty="0">
                <a:solidFill>
                  <a:srgbClr val="FFFF00"/>
                </a:solidFill>
              </a:rPr>
              <a:t>До самого горького часа</a:t>
            </a:r>
          </a:p>
          <a:p>
            <a:r>
              <a:rPr lang="ru-RU" dirty="0">
                <a:solidFill>
                  <a:srgbClr val="FFFF00"/>
                </a:solidFill>
              </a:rPr>
              <a:t>Я- Память.</a:t>
            </a:r>
          </a:p>
          <a:p>
            <a:r>
              <a:rPr lang="ru-RU" dirty="0">
                <a:solidFill>
                  <a:srgbClr val="FFFF00"/>
                </a:solidFill>
              </a:rPr>
              <a:t>Вглядитесь в меня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15888"/>
            <a:ext cx="8002588" cy="99377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4400" b="0" dirty="0" smtClean="0">
                <a:solidFill>
                  <a:srgbClr val="FF3300"/>
                </a:solidFill>
                <a:latin typeface="Monotype Corsiva" pitchFamily="66" charset="0"/>
              </a:rPr>
              <a:t>22 июня 1941 год</a:t>
            </a:r>
          </a:p>
        </p:txBody>
      </p:sp>
      <p:pic>
        <p:nvPicPr>
          <p:cNvPr id="9220" name="Picture 4" descr="037-00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865717" y="3140968"/>
            <a:ext cx="2339752" cy="1962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211960" y="529502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b="1" dirty="0"/>
              <a:t>Предрассветную тишину разорвали залпы тысячи орудий.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11960" y="602116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/>
              <a:t>Мирный труд советских людей оборвала война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690336"/>
            <a:ext cx="2398671" cy="1601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6653" y="121300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Такою все дышало тишиной,</a:t>
            </a:r>
            <a:br>
              <a:rPr lang="ru-RU" dirty="0"/>
            </a:br>
            <a:r>
              <a:rPr lang="ru-RU" dirty="0"/>
              <a:t>Что вся Земля еще спала, казалось,</a:t>
            </a:r>
            <a:br>
              <a:rPr lang="ru-RU" dirty="0"/>
            </a:br>
            <a:r>
              <a:rPr lang="ru-RU" dirty="0"/>
              <a:t>Кто знал, что между миром и войной</a:t>
            </a:r>
            <a:br>
              <a:rPr lang="ru-RU" dirty="0"/>
            </a:br>
            <a:r>
              <a:rPr lang="ru-RU" dirty="0"/>
              <a:t>Всего каких-то пять минут осталось.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250825" y="1242000"/>
            <a:ext cx="889317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            В начале августа война пришла на Кубань. </a:t>
            </a:r>
            <a:r>
              <a:rPr lang="ru-RU" sz="2000" b="1" dirty="0" smtClean="0">
                <a:solidFill>
                  <a:srgbClr val="002060"/>
                </a:solidFill>
              </a:rPr>
              <a:t>Казаки 17-го кавалерийского корпуса дали бой в районе станиц Шкуринской и Кущевской, в котором уничтожили 3 тысячи фашистских солдат и офицеров, а также много танков, орудий, минометов. </a:t>
            </a:r>
            <a:r>
              <a:rPr lang="ru-RU" sz="2000" b="1" dirty="0">
                <a:solidFill>
                  <a:srgbClr val="002060"/>
                </a:solidFill>
              </a:rPr>
              <a:t/>
            </a:r>
            <a:br>
              <a:rPr lang="ru-RU" sz="2000" b="1" dirty="0">
                <a:solidFill>
                  <a:srgbClr val="002060"/>
                </a:solidFill>
              </a:rPr>
            </a:br>
            <a:r>
              <a:rPr lang="ru-RU" sz="2000" b="1" dirty="0">
                <a:solidFill>
                  <a:srgbClr val="002060"/>
                </a:solidFill>
              </a:rPr>
              <a:t>Несмотря на потери, враг наступал. Вскоре он овладел Армавиром, Майкопом и предпринял яростные атаки в туапсинском направлении. В это же время были брошены крупные силы на Краснодар. </a:t>
            </a:r>
          </a:p>
        </p:txBody>
      </p:sp>
      <p:sp>
        <p:nvSpPr>
          <p:cNvPr id="8204" name="Rectangle 12"/>
          <p:cNvSpPr>
            <a:spLocks noGrp="1" noRot="1" noChangeArrowheads="1"/>
          </p:cNvSpPr>
          <p:nvPr>
            <p:ph type="title"/>
          </p:nvPr>
        </p:nvSpPr>
        <p:spPr>
          <a:xfrm>
            <a:off x="1979712" y="404664"/>
            <a:ext cx="5051425" cy="64928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320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Август 1942 год</a:t>
            </a:r>
          </a:p>
        </p:txBody>
      </p:sp>
      <p:pic>
        <p:nvPicPr>
          <p:cNvPr id="2050" name="Picture 2" descr="C:\Users\Инна\Desktop\23 февраля\рубежи советской арми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4221088"/>
            <a:ext cx="2706116" cy="191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 descr="C:\Users\Инна\Desktop\23 февраля\1329381233_8.-retro-konnica-v-boy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3840605"/>
            <a:ext cx="2083890" cy="1338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нна\Desktop\23 февраля\бойцы во время боя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1054496"/>
            <a:ext cx="2096096" cy="1455976"/>
          </a:xfrm>
          <a:prstGeom prst="rect">
            <a:avLst/>
          </a:prstGeom>
          <a:noFill/>
        </p:spPr>
      </p:pic>
      <p:pic>
        <p:nvPicPr>
          <p:cNvPr id="3" name="Picture 3" descr="C:\Users\Инна\Desktop\23 февраля\пулеметчик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4005064"/>
            <a:ext cx="2377265" cy="14848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0" y="57148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 Бои шли с 10 по 12 августа. 30-я Иркутская Краснознаменная дивизия не только сдерживала противника, но контрударами выбила его из города. И лишь по приказу командования Краснодар был оставлен. 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3313" name="Picture 1" descr="C:\Users\Инна\Desktop\23 февраля\6d6fe219abb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3581817"/>
            <a:ext cx="2000828" cy="1467274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1716</TotalTime>
  <Words>133</Words>
  <Application>Microsoft Office PowerPoint</Application>
  <PresentationFormat>Экран (4:3)</PresentationFormat>
  <Paragraphs>15</Paragraphs>
  <Slides>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Апекс</vt:lpstr>
      <vt:lpstr>Ко дню Освобождения города Краснодара                                                                                 от немецко - фашистских захватчиков "</vt:lpstr>
      <vt:lpstr>22 июня 1941 год</vt:lpstr>
      <vt:lpstr>Август 1942 год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Инна</dc:creator>
  <cp:lastModifiedBy>777</cp:lastModifiedBy>
  <cp:revision>86</cp:revision>
  <dcterms:created xsi:type="dcterms:W3CDTF">2014-01-31T19:01:53Z</dcterms:created>
  <dcterms:modified xsi:type="dcterms:W3CDTF">2014-04-04T07:36:53Z</dcterms:modified>
</cp:coreProperties>
</file>