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baza-referat.ru/%D0%A2%D0%B2%D0%BE%D1%80%D1%87%D0%B5%D1%81%D1%82%D0%B2%D0%B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za-referat.ru/%D0%9F%D1%81%D0%B8%D1%85%D0%BE%D0%BB%D0%BE%D0%B3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aza-referat.ru/%D0%A2%D0%B2%D0%BE%D1%80%D1%87%D0%B5%D1%81%D1%82%D0%B2%D0%B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58204" cy="32861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«Особенности художественно-  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эстетического воспитания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дошкольном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возрасте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baza-referat.ru/dopb157309.zi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8143932" cy="4071965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500042"/>
            <a:ext cx="8143932" cy="1554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УСЛОВИЯ ПРОЯВЛЕНИЯ ТВОРЧЕСТВА</a:t>
            </a:r>
            <a:r>
              <a:rPr lang="ru-RU" sz="11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1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ХУДОЖЕСТВЕННО-ЭСТЕТИЧЕСКОЙ ДЕЯТЕЛЬНОСТИ:</a:t>
            </a:r>
            <a:endParaRPr kumimoji="0" lang="ru-RU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организация повседневных наблюдений за явлениями окружающего мира;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общение с искусством, материальное обеспечение;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учет индивидуальных особенностей ребенка;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бережное отношение к процессу и результату детской деятельности;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715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организация атмосферы творчества и мотивация задания;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7926732" cy="15716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приоритетными средствами формирования художественно-эстетического воспитания являются: 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285992"/>
            <a:ext cx="7858180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ознакомление </a:t>
            </a:r>
            <a:r>
              <a:rPr lang="ru-RU" sz="2000" b="1" dirty="0" smtClean="0">
                <a:solidFill>
                  <a:srgbClr val="FF0000"/>
                </a:solidFill>
              </a:rPr>
              <a:t>детей с </a:t>
            </a:r>
            <a:r>
              <a:rPr lang="ru-RU" sz="2000" b="1" u="sng" dirty="0" smtClean="0">
                <a:solidFill>
                  <a:srgbClr val="FF0000"/>
                </a:solidFill>
                <a:hlinkClick r:id="rId2" tooltip="Творчество"/>
              </a:rPr>
              <a:t>творчеством</a:t>
            </a:r>
            <a:r>
              <a:rPr lang="ru-RU" sz="2000" b="1" dirty="0" smtClean="0">
                <a:solidFill>
                  <a:srgbClr val="FF0000"/>
                </a:solidFill>
              </a:rPr>
              <a:t> как сущностью эстетического отношения к окружающему миру; 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·   </a:t>
            </a:r>
            <a:r>
              <a:rPr lang="ru-RU" sz="2000" b="1" dirty="0" smtClean="0">
                <a:solidFill>
                  <a:srgbClr val="FFFF00"/>
                </a:solidFill>
              </a:rPr>
              <a:t>доступные возрасту виды художественно-творческой деятельности, максимально обеспечивающие свободу выражения авторского отношения к знаниям об окружающей действительности; 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· 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активная педагогическая деятельность;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7149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«Ничто ни слова, ни мысли, ни даже поступки наши не выражают так ясно и верно нас самих и наши отношения к миру, как наши чувствования: в них слышен характер не отдельной мысли, не отдельного решения, а всего содержания души нашей и ее строя», -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говорил К.Д. Ушинский </a:t>
            </a:r>
            <a:endParaRPr lang="ru-RU" sz="3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8183880" cy="400052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tooltip="Психолог"/>
              </a:rPr>
              <a:t>Психологи</a:t>
            </a:r>
            <a:r>
              <a:rPr lang="ru-RU" sz="4000" dirty="0" smtClean="0">
                <a:solidFill>
                  <a:srgbClr val="7030A0"/>
                </a:solidFill>
              </a:rPr>
              <a:t> 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основных направления психического развития детей дошкольного возраста: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7926732" cy="5072098"/>
          </a:xfrm>
          <a:solidFill>
            <a:schemeClr val="accent3"/>
          </a:solidFill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личности.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Расширение сферы деятельности </a:t>
            </a:r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Интенсивное познавательное развитие.</a:t>
            </a:r>
            <a:r>
              <a:rPr lang="ru-RU" dirty="0" smtClean="0"/>
              <a:t> 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5072098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"Период дошкольного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детства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является едва ли не самым решающим с точки зрения эстетического воспитания и формирования художественно-эстетического отношения к жизни".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dirty="0" smtClean="0"/>
              <a:t>Б.Т</a:t>
            </a:r>
            <a:r>
              <a:rPr lang="ru-RU" dirty="0" smtClean="0"/>
              <a:t>. Лихачев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49292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овладение </a:t>
            </a:r>
            <a:r>
              <a:rPr lang="ru-RU" dirty="0" smtClean="0">
                <a:solidFill>
                  <a:srgbClr val="7030A0"/>
                </a:solidFill>
              </a:rPr>
              <a:t>сенсорными </a:t>
            </a:r>
            <a:r>
              <a:rPr lang="ru-RU" dirty="0" smtClean="0">
                <a:solidFill>
                  <a:srgbClr val="7030A0"/>
                </a:solidFill>
              </a:rPr>
              <a:t>эталонами;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обогащение содержания творческой деятельности;</a:t>
            </a:r>
            <a:r>
              <a:rPr lang="ru-RU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овладение «языком» творчества; 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7" y="785794"/>
            <a:ext cx="757242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этапе от 2,5 до 3-4,5 лет 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785926"/>
            <a:ext cx="8183880" cy="321471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cs typeface="Times New Roman" pitchFamily="18" charset="0"/>
              </a:rPr>
              <a:t>Воображение;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FF00"/>
                </a:solidFill>
              </a:rPr>
              <a:t>мышление;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C00000"/>
                </a:solidFill>
              </a:rPr>
              <a:t>интерес к живописи, графики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785794"/>
            <a:ext cx="72282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возрасте от 4,5 до 7 лет 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212484" cy="53578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суть процесса формирования художественных и эстетических идеалов у детей с учетом их возрастных особенностей состоит в том, чтобы с самого начала, с раннего детства, формировать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устойчивые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содержательные идеальные представления о прекрасном, об обществе, о человеке, об отношениях между людьми, делая это в разнообразной, изменяющейся на каждом этапе новой и увлекательной форме", -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Е.М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Торшилова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7145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межкультурного воспитания детей дошкольного возраста входит художественно-эстетическое воспитание, которое осуществляется в 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русской культуре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через: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285992"/>
            <a:ext cx="814393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Знакомство </a:t>
            </a:r>
            <a:r>
              <a:rPr lang="ru-RU" sz="1600" dirty="0" smtClean="0"/>
              <a:t>с произведениями народного </a:t>
            </a:r>
            <a:r>
              <a:rPr lang="ru-RU" sz="1600" u="sng" dirty="0" smtClean="0">
                <a:hlinkClick r:id="rId2" tooltip="Творчество"/>
              </a:rPr>
              <a:t>творчества </a:t>
            </a:r>
            <a:r>
              <a:rPr lang="ru-RU" sz="1600" dirty="0" smtClean="0"/>
              <a:t>(«Хохлома», </a:t>
            </a:r>
            <a:r>
              <a:rPr lang="ru-RU" sz="1600" dirty="0" smtClean="0"/>
              <a:t>«Дымковская </a:t>
            </a:r>
            <a:r>
              <a:rPr lang="ru-RU" sz="1600" dirty="0" smtClean="0"/>
              <a:t>игрушка» и др.); </a:t>
            </a:r>
            <a:endParaRPr lang="ru-RU" sz="1600" dirty="0" smtClean="0"/>
          </a:p>
          <a:p>
            <a:r>
              <a:rPr lang="ru-RU" sz="1600" dirty="0" smtClean="0"/>
              <a:t> Знакомство </a:t>
            </a:r>
            <a:r>
              <a:rPr lang="ru-RU" sz="1600" dirty="0" smtClean="0"/>
              <a:t>с народным русским костюмом, посещение музея  </a:t>
            </a:r>
            <a:endParaRPr lang="ru-RU" sz="1600" dirty="0" smtClean="0"/>
          </a:p>
          <a:p>
            <a:r>
              <a:rPr lang="ru-RU" sz="1600" dirty="0" smtClean="0"/>
              <a:t> </a:t>
            </a:r>
            <a:r>
              <a:rPr lang="ru-RU" sz="1600" dirty="0" smtClean="0"/>
              <a:t>Знакомство </a:t>
            </a:r>
            <a:r>
              <a:rPr lang="ru-RU" sz="1600" dirty="0" smtClean="0"/>
              <a:t>с произведениями искусства (живописью, графикой, скульптурой);</a:t>
            </a:r>
          </a:p>
          <a:p>
            <a:pPr lvl="0"/>
            <a:r>
              <a:rPr lang="ru-RU" sz="1600" dirty="0" smtClean="0"/>
              <a:t>Знакомство </a:t>
            </a:r>
            <a:r>
              <a:rPr lang="ru-RU" sz="1600" dirty="0" smtClean="0"/>
              <a:t>с произведениями ручного и художественного труда, с поделками из природных материалов;</a:t>
            </a:r>
          </a:p>
          <a:p>
            <a:pPr lvl="0"/>
            <a:r>
              <a:rPr lang="ru-RU" sz="1600" dirty="0" smtClean="0"/>
              <a:t>Знакомство с живописью местных художников.</a:t>
            </a:r>
          </a:p>
          <a:p>
            <a:pPr lvl="0"/>
            <a:r>
              <a:rPr lang="ru-RU" sz="1600" dirty="0" smtClean="0"/>
              <a:t>Уроки </a:t>
            </a:r>
            <a:r>
              <a:rPr lang="ru-RU" sz="1600" dirty="0" smtClean="0"/>
              <a:t>ручного творчества (работа с глиной, изготовление поделок из природного материала, бумаги (оригами, аппликации), ткани (куклы, игрушки), изготовление коллажей);</a:t>
            </a:r>
          </a:p>
          <a:p>
            <a:pPr lvl="0"/>
            <a:r>
              <a:rPr lang="ru-RU" sz="1600" dirty="0" smtClean="0"/>
              <a:t>Выставки детских работ;</a:t>
            </a:r>
          </a:p>
          <a:p>
            <a:pPr lvl="0"/>
            <a:r>
              <a:rPr lang="ru-RU" sz="1600" dirty="0" smtClean="0"/>
              <a:t>Праздники</a:t>
            </a:r>
            <a:r>
              <a:rPr lang="ru-RU" sz="1600" dirty="0" smtClean="0"/>
              <a:t>. Традиции.</a:t>
            </a:r>
            <a:endParaRPr lang="ru-RU" sz="16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135</TotalTime>
  <Words>243</Words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«Особенности художественно-     эстетического воспитания     в дошкольном возрасте »</vt:lpstr>
      <vt:lpstr>«Ничто ни слова, ни мысли, ни даже поступки наши не выражают так ясно и верно нас самих и наши отношения к миру, как наши чувствования: в них слышен характер не отдельной мысли, не отдельного решения, а всего содержания души нашей и ее строя», - говорил К.Д. Ушинский </vt:lpstr>
      <vt:lpstr>Психологи выделяют 3 основных направления психического развития детей дошкольного возраста:  </vt:lpstr>
      <vt:lpstr>Формирование личности.   Расширение сферы деятельности ребенка.   Интенсивное познавательное развитие. </vt:lpstr>
      <vt:lpstr>"Период дошкольного детства является едва ли не самым решающим с точки зрения эстетического воспитания и формирования художественно-эстетического отношения к жизни".                                Б.Т. Лихачев </vt:lpstr>
      <vt:lpstr>овладение сенсорными эталонами; обогащение содержания творческой деятельности;  овладение «языком» творчества; </vt:lpstr>
      <vt:lpstr>Воображение; мышление; интерес к живописи, графики</vt:lpstr>
      <vt:lpstr>"Педагогическая суть процесса формирования художественных и эстетических идеалов у детей с учетом их возрастных особенностей состоит в том, чтобы с самого начала, с раннего детства, формировать устойчивые содержательные идеальные представления о прекрасном, об обществе, о человеке, об отношениях между людьми, делая это в разнообразной, изменяющейся на каждом этапе новой и увлекательной форме", - Е.М. Торшилова  </vt:lpstr>
      <vt:lpstr>Содержание межкультурного воспитания детей дошкольного возраста входит художественно-эстетическое воспитание, которое осуществляется в русской культуре через: </vt:lpstr>
      <vt:lpstr>Слайд 10</vt:lpstr>
      <vt:lpstr>Наиболее приоритетными средствами формирования художественно-эстетического воспитания являются: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художественно-     эстетического воспитания     в дошкольном возрасте »</dc:title>
  <dc:creator>Маргарита</dc:creator>
  <cp:lastModifiedBy>Валерий</cp:lastModifiedBy>
  <cp:revision>15</cp:revision>
  <dcterms:created xsi:type="dcterms:W3CDTF">2013-02-17T07:19:21Z</dcterms:created>
  <dcterms:modified xsi:type="dcterms:W3CDTF">2013-02-17T09:45:27Z</dcterms:modified>
</cp:coreProperties>
</file>