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B8B76-6A3C-4B55-8E15-E1CE7039306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AEC4-CF8D-4859-9B56-AC4813A4E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AEC4-CF8D-4859-9B56-AC4813A4E6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27EE6E-5DFF-4E80-9D66-CDB0345B853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B419AE-4CB8-4CC0-AB36-8CC720B0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Нашим цыплятам мы дарим улыбки, </a:t>
            </a:r>
            <a:br>
              <a:rPr lang="ru-RU" sz="2400" b="1" dirty="0"/>
            </a:br>
            <a:r>
              <a:rPr lang="ru-RU" sz="2400" b="1" dirty="0"/>
              <a:t>Учим любить, и делать добро! </a:t>
            </a:r>
            <a:br>
              <a:rPr lang="ru-RU" sz="2400" b="1" dirty="0"/>
            </a:br>
            <a:r>
              <a:rPr lang="ru-RU" sz="2400" b="1" dirty="0"/>
              <a:t>Жизнь без улыбки просто ошибка, </a:t>
            </a:r>
            <a:br>
              <a:rPr lang="ru-RU" sz="2400" b="1" dirty="0"/>
            </a:br>
            <a:r>
              <a:rPr lang="ru-RU" sz="2400" b="1" dirty="0"/>
              <a:t>Дарите улыбки и будет тепло!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 descr="1601201314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2132856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dirty="0" smtClean="0"/>
              <a:t>Качу, лечу во весь опор.</a:t>
            </a:r>
            <a:br>
              <a:rPr lang="ru-RU" sz="1400" dirty="0" smtClean="0"/>
            </a:br>
            <a:r>
              <a:rPr lang="ru-RU" sz="1400" dirty="0" smtClean="0"/>
              <a:t>Я сам – шофер. </a:t>
            </a:r>
            <a:br>
              <a:rPr lang="ru-RU" sz="1400" dirty="0" smtClean="0"/>
            </a:br>
            <a:r>
              <a:rPr lang="ru-RU" sz="1400" dirty="0" smtClean="0"/>
              <a:t>и сам  - мотор.</a:t>
            </a:r>
            <a:br>
              <a:rPr lang="ru-RU" sz="1400" dirty="0" smtClean="0"/>
            </a:br>
            <a:r>
              <a:rPr lang="ru-RU" sz="1400" dirty="0" smtClean="0"/>
              <a:t>Нажимаю на педаль  - и</a:t>
            </a:r>
            <a:br>
              <a:rPr lang="ru-RU" sz="1400" dirty="0" smtClean="0"/>
            </a:br>
            <a:r>
              <a:rPr lang="ru-RU" sz="1400" dirty="0" smtClean="0"/>
              <a:t>машина мчится вдаль. </a:t>
            </a:r>
            <a:endParaRPr lang="ru-RU" sz="1400" dirty="0"/>
          </a:p>
        </p:txBody>
      </p:sp>
      <p:pic>
        <p:nvPicPr>
          <p:cNvPr id="4" name="Содержимое 3" descr="1801201314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8299" y="1412776"/>
            <a:ext cx="5932091" cy="44490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b="0" i="1" dirty="0" smtClean="0"/>
              <a:t>Учим мы стихи и песни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0" i="1" dirty="0" smtClean="0"/>
              <a:t>В нашей группе дошколят!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0" i="1" dirty="0" smtClean="0"/>
              <a:t>Места нет для нас чудесней!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0" i="1" dirty="0" smtClean="0"/>
              <a:t>Чем любимый детский сад!</a:t>
            </a:r>
            <a:endParaRPr lang="ru-RU" sz="1600" i="1" dirty="0"/>
          </a:p>
        </p:txBody>
      </p:sp>
      <p:pic>
        <p:nvPicPr>
          <p:cNvPr id="4" name="Содержимое 3" descr="1601201314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87824" y="1556792"/>
            <a:ext cx="3634979" cy="4846638"/>
          </a:xfr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screen"/>
          <a:srcRect l="13014" t="3077" r="16713" b="6154"/>
          <a:stretch>
            <a:fillRect/>
          </a:stretch>
        </p:blipFill>
        <p:spPr>
          <a:xfrm>
            <a:off x="395536" y="1700808"/>
            <a:ext cx="252028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400" b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 сейчас всю группу нашу</a:t>
            </a:r>
            <a: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400" b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Всеми красками раскрашу,</a:t>
            </a:r>
            <a: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400" b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весёлый наш портрет</a:t>
            </a:r>
            <a: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400" b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Улыбается сто лет!</a:t>
            </a:r>
            <a:endParaRPr lang="ru-RU" sz="1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IMG_47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1719" y="1772816"/>
            <a:ext cx="5568618" cy="41764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000" b="0" dirty="0" smtClean="0"/>
              <a:t>Я люблю свой детский сад</a:t>
            </a:r>
            <a:br>
              <a:rPr lang="ru-RU" sz="2000" b="0" dirty="0" smtClean="0"/>
            </a:br>
            <a:r>
              <a:rPr lang="ru-RU" sz="2000" b="0" dirty="0" smtClean="0"/>
              <a:t>В нем полным-полно ребят.</a:t>
            </a:r>
            <a:br>
              <a:rPr lang="ru-RU" sz="2000" b="0" dirty="0" smtClean="0"/>
            </a:br>
            <a:r>
              <a:rPr lang="ru-RU" sz="2000" b="0" dirty="0" smtClean="0"/>
              <a:t>Раз, два, три, четыре, пять…</a:t>
            </a:r>
            <a:br>
              <a:rPr lang="ru-RU" sz="2000" b="0" dirty="0" smtClean="0"/>
            </a:br>
            <a:r>
              <a:rPr lang="ru-RU" sz="2000" b="0" dirty="0" smtClean="0"/>
              <a:t>Жаль, что всех не сосчитать.</a:t>
            </a:r>
            <a:br>
              <a:rPr lang="ru-RU" sz="2000" b="0" dirty="0" smtClean="0"/>
            </a:br>
            <a:r>
              <a:rPr lang="ru-RU" sz="2000" b="0" dirty="0" smtClean="0"/>
              <a:t>Может сто их, может двести.</a:t>
            </a:r>
            <a:br>
              <a:rPr lang="ru-RU" sz="2000" b="0" dirty="0" smtClean="0"/>
            </a:br>
            <a:r>
              <a:rPr lang="ru-RU" sz="2000" b="0" dirty="0" smtClean="0"/>
              <a:t>Хорошо, когда мы вместе!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dirty="0"/>
          </a:p>
        </p:txBody>
      </p:sp>
      <p:pic>
        <p:nvPicPr>
          <p:cNvPr id="5" name="Содержимое 4" descr="IMG_47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139952" y="188640"/>
            <a:ext cx="3764681" cy="2823511"/>
          </a:xfrm>
        </p:spPr>
      </p:pic>
      <p:pic>
        <p:nvPicPr>
          <p:cNvPr id="6" name="Содержимое 5" descr="IMG_474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755575" y="3068960"/>
            <a:ext cx="4019285" cy="3014464"/>
          </a:xfr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3717032"/>
            <a:ext cx="283845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600" b="0" dirty="0" smtClean="0"/>
              <a:t>Всюду пышные наряды,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Разноцветные банты.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Позарез нужна детсаду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Королева красоты!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От Алины до Инессы –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Все красивы, как принцессы!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IMG_474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1988840"/>
            <a:ext cx="5203999" cy="4281041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2636912"/>
            <a:ext cx="1943100" cy="23526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b="0" dirty="0" smtClean="0"/>
              <a:t>Воспитательница наша хороша!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И красавица, и добрая душа.</a:t>
            </a:r>
            <a:endParaRPr lang="ru-RU" sz="1600" dirty="0"/>
          </a:p>
        </p:txBody>
      </p:sp>
      <p:pic>
        <p:nvPicPr>
          <p:cNvPr id="4" name="Содержимое 3" descr="IMG_47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1719" y="1196752"/>
            <a:ext cx="6336704" cy="4752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b="0" dirty="0" smtClean="0"/>
              <a:t>Детский садик, детский сад!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Малыши туда спешат.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И кричат вдесятером: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"Это мы в саду растём!"</a:t>
            </a:r>
            <a:endParaRPr lang="ru-RU" dirty="0"/>
          </a:p>
        </p:txBody>
      </p:sp>
      <p:pic>
        <p:nvPicPr>
          <p:cNvPr id="7" name="Рисунок 6" descr="4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63682" y="1041002"/>
            <a:ext cx="4484382" cy="44843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i="1" dirty="0"/>
              <a:t>Узнаём про всё на свете,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/>
              <a:t>О других таких же детях,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/>
              <a:t>Как они живут и чем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/>
              <a:t>Заниматься им не лень.</a:t>
            </a:r>
            <a:endParaRPr lang="ru-RU" sz="2400" dirty="0"/>
          </a:p>
        </p:txBody>
      </p:sp>
      <p:pic>
        <p:nvPicPr>
          <p:cNvPr id="10" name="Содержимое 9" descr="16012013146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72816"/>
            <a:ext cx="4038600" cy="4032448"/>
          </a:xfrm>
        </p:spPr>
      </p:pic>
      <p:pic>
        <p:nvPicPr>
          <p:cNvPr id="11" name="Содержимое 10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 t="6452" b="6452"/>
          <a:stretch>
            <a:fillRect/>
          </a:stretch>
        </p:blipFill>
        <p:spPr>
          <a:xfrm>
            <a:off x="5076057" y="1772816"/>
            <a:ext cx="3744416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086200"/>
          </a:xfrm>
        </p:spPr>
        <p:txBody>
          <a:bodyPr>
            <a:noAutofit/>
          </a:bodyPr>
          <a:lstStyle/>
          <a:p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Старшая группа. Что это значит?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Значит, некто уже в группе не плачет,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Суп не прольет на рубашку никто,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надевать научились пальто,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Даже ботинки с тугими шнурками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доверяем ни папе, ни маме.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8012013147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1052736"/>
            <a:ext cx="4206240" cy="420624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980728"/>
            <a:ext cx="2304256" cy="2343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Я все умею делать сам: Сам просыпаюсь по утрам,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/>
              <a:t>Сам говорю: - Пора вставать!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/>
              <a:t>Сам застелю свою кровать!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" name="Содержимое 4" descr="16012013145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1556792"/>
            <a:ext cx="3521075" cy="2640806"/>
          </a:xfrm>
        </p:spPr>
      </p:pic>
      <p:pic>
        <p:nvPicPr>
          <p:cNvPr id="6" name="Содержимое 5" descr="16012013145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211960" y="3645024"/>
            <a:ext cx="3521075" cy="2640806"/>
          </a:xfr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4653136"/>
            <a:ext cx="2664296" cy="1505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84376" cy="8640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1400" b="0" dirty="0" smtClean="0"/>
              <a:t>Я сам! Я первый на ногах,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Сам одеваюсь впопыхах,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Чтоб никуда из-за меня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Не опоздала вся родня!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16012013145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2492896"/>
            <a:ext cx="2899371" cy="3865828"/>
          </a:xfrm>
        </p:spPr>
      </p:pic>
      <p:pic>
        <p:nvPicPr>
          <p:cNvPr id="6" name="Содержимое 5" descr="16012013145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404664"/>
            <a:ext cx="2850679" cy="3800906"/>
          </a:xfrm>
        </p:spPr>
      </p:pic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07904" y="4293096"/>
            <a:ext cx="20193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780928"/>
            <a:ext cx="3466728" cy="34849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Пусть не сердятся родители,</a:t>
            </a:r>
            <a:br>
              <a:rPr lang="ru-RU" dirty="0" smtClean="0"/>
            </a:br>
            <a:r>
              <a:rPr lang="ru-RU" dirty="0" smtClean="0"/>
              <a:t>Что измажутся строители.</a:t>
            </a:r>
            <a:br>
              <a:rPr lang="ru-RU" dirty="0" smtClean="0"/>
            </a:br>
            <a:r>
              <a:rPr lang="ru-RU" dirty="0" smtClean="0"/>
              <a:t>Потому что тот, кто строит,</a:t>
            </a:r>
            <a:br>
              <a:rPr lang="ru-RU" dirty="0" smtClean="0"/>
            </a:br>
            <a:r>
              <a:rPr lang="ru-RU" dirty="0" smtClean="0"/>
              <a:t>Тот чего-нибудь, да стоит!</a:t>
            </a:r>
            <a:endParaRPr lang="ru-RU" dirty="0"/>
          </a:p>
        </p:txBody>
      </p:sp>
      <p:pic>
        <p:nvPicPr>
          <p:cNvPr id="5" name="Содержимое 4" descr="16012013146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548680"/>
            <a:ext cx="3725470" cy="3456384"/>
          </a:xfrm>
        </p:spPr>
      </p:pic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548680"/>
            <a:ext cx="2619375" cy="1743075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436510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339752" y="4869160"/>
            <a:ext cx="5356448" cy="1636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Трудолюбие, упорство,</a:t>
            </a:r>
            <a:br>
              <a:rPr lang="ru-RU" dirty="0" smtClean="0"/>
            </a:br>
            <a:r>
              <a:rPr lang="ru-RU" dirty="0" smtClean="0"/>
              <a:t>Ловкость, точность и проворство –</a:t>
            </a:r>
            <a:br>
              <a:rPr lang="ru-RU" dirty="0" smtClean="0"/>
            </a:br>
            <a:r>
              <a:rPr lang="ru-RU" dirty="0" smtClean="0"/>
              <a:t>Все это эпитеты</a:t>
            </a:r>
            <a:br>
              <a:rPr lang="ru-RU" dirty="0" smtClean="0"/>
            </a:br>
            <a:r>
              <a:rPr lang="ru-RU" dirty="0" smtClean="0"/>
              <a:t>Умелого строителя.</a:t>
            </a:r>
            <a:endParaRPr lang="ru-RU" dirty="0"/>
          </a:p>
        </p:txBody>
      </p:sp>
      <p:pic>
        <p:nvPicPr>
          <p:cNvPr id="4" name="Рисунок 3" descr="1601201314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1701" y="260648"/>
            <a:ext cx="3764235" cy="4464496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22754" y="620688"/>
            <a:ext cx="282078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88640"/>
            <a:ext cx="2639286" cy="2718048"/>
          </a:xfrm>
        </p:spPr>
        <p:txBody>
          <a:bodyPr anchor="t">
            <a:normAutofit fontScale="90000"/>
          </a:bodyPr>
          <a:lstStyle/>
          <a:p>
            <a:r>
              <a:rPr lang="ru-RU" sz="1600" b="0" i="1" dirty="0" smtClean="0">
                <a:solidFill>
                  <a:srgbClr val="000000"/>
                </a:solidFill>
              </a:rPr>
              <a:t>Пришла ко мне подружка,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И мы играли с ней.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И вот одна игрушка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Вдруг приглянулась ей: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/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Лягушка заводная,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Весёлая, смешная.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/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Мне скучно без игрушки –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Любимая была!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Но всё же я подружке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i="1" dirty="0" smtClean="0">
                <a:solidFill>
                  <a:srgbClr val="000000"/>
                </a:solidFill>
              </a:rPr>
              <a:t>Игрушку отдала.</a:t>
            </a:r>
            <a:br>
              <a:rPr lang="ru-RU" sz="1600" b="0" i="1" dirty="0" smtClean="0">
                <a:solidFill>
                  <a:srgbClr val="000000"/>
                </a:solidFill>
              </a:rPr>
            </a:br>
            <a:r>
              <a:rPr lang="ru-RU" sz="1600" b="0" dirty="0" smtClean="0">
                <a:solidFill>
                  <a:srgbClr val="000000"/>
                </a:solidFill>
              </a:rPr>
              <a:t> 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8012013146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63682" y="1041002"/>
            <a:ext cx="4692254" cy="4692254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8104" y="3573016"/>
            <a:ext cx="3400261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1600" b="0" dirty="0" smtClean="0"/>
              <a:t>По просторам дороги железной</a:t>
            </a:r>
            <a:br>
              <a:rPr lang="ru-RU" sz="1600" b="0" dirty="0" smtClean="0"/>
            </a:br>
            <a:r>
              <a:rPr lang="ru-RU" sz="1600" b="0" dirty="0" smtClean="0"/>
              <a:t> Поезда словно птицы летят… </a:t>
            </a:r>
            <a:br>
              <a:rPr lang="ru-RU" sz="1600" b="0" dirty="0" smtClean="0"/>
            </a:br>
            <a:r>
              <a:rPr lang="ru-RU" sz="1600" b="0" dirty="0" smtClean="0"/>
              <a:t>Обдавая всех  ветром и дымом </a:t>
            </a:r>
            <a:br>
              <a:rPr lang="ru-RU" sz="1600" b="0" dirty="0" smtClean="0"/>
            </a:br>
            <a:r>
              <a:rPr lang="ru-RU" sz="1600" b="0" dirty="0" smtClean="0"/>
              <a:t>И гудком нам сигналят: «Виват!»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1801201314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6311" y="1412776"/>
            <a:ext cx="5800857" cy="43506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82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Нашим цыплятам мы дарим улыбки,  Учим любить, и делать добро!  Жизнь без улыбки просто ошибка,  Дарите улыбки и будет тепло!</vt:lpstr>
      <vt:lpstr>Узнаём про всё на свете, О других таких же детях, Как они живут и чем Заниматься им не лень.</vt:lpstr>
      <vt:lpstr>Старшая группа. Что это значит? Значит, некто уже в группе не плачет, Суп не прольет на рубашку никто, Все надевать научились пальто, Даже ботинки с тугими шнурками Не доверяем ни папе, ни маме.</vt:lpstr>
      <vt:lpstr>  Я все умею делать сам: Сам просыпаюсь по утрам, Сам говорю: - Пора вставать! Сам застелю свою кровать! </vt:lpstr>
      <vt:lpstr>Я сам! Я первый на ногах, Сам одеваюсь впопыхах, Чтоб никуда из-за меня Не опоздала вся родня! </vt:lpstr>
      <vt:lpstr>Слайд 6</vt:lpstr>
      <vt:lpstr>Слайд 7</vt:lpstr>
      <vt:lpstr>Пришла ко мне подружка, И мы играли с ней. И вот одна игрушка Вдруг приглянулась ей:  Лягушка заводная, Весёлая, смешная.  Мне скучно без игрушки – Любимая была! Но всё же я подружке Игрушку отдала.   </vt:lpstr>
      <vt:lpstr>По просторам дороги железной  Поезда словно птицы летят…  Обдавая всех  ветром и дымом  И гудком нам сигналят: «Виват!»   </vt:lpstr>
      <vt:lpstr>Качу, лечу во весь опор. Я сам – шофер.  и сам  - мотор. Нажимаю на педаль  - и машина мчится вдаль. </vt:lpstr>
      <vt:lpstr>Учим мы стихи и песни В нашей группе дошколят! Места нет для нас чудесней! Чем любимый детский сад!</vt:lpstr>
      <vt:lpstr>Я сейчас всю группу нашу Всеми красками раскрашу, Пусть весёлый наш портрет Улыбается сто лет!</vt:lpstr>
      <vt:lpstr>Я люблю свой детский сад В нем полным-полно ребят. Раз, два, три, четыре, пять… Жаль, что всех не сосчитать. Может сто их, может двести. Хорошо, когда мы вместе! </vt:lpstr>
      <vt:lpstr>Всюду пышные наряды, Разноцветные банты. Позарез нужна детсаду Королева красоты!  От Алины до Инессы – Все красивы, как принцессы! </vt:lpstr>
      <vt:lpstr>Воспитательница наша хороша! И красавица, и добрая душа.</vt:lpstr>
      <vt:lpstr>Детский садик, детский сад! Малыши туда спешат.  И кричат вдесятером: "Это мы в саду растём!"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Нашим цыплятам мы дарим улыбки,  Учим любить, и делать добро!  Жизнь без улыбки просто ошибка,  Дарите улыбки и будет тепло!</dc:title>
  <dc:creator>1</dc:creator>
  <cp:lastModifiedBy>1</cp:lastModifiedBy>
  <cp:revision>14</cp:revision>
  <dcterms:created xsi:type="dcterms:W3CDTF">2013-01-21T17:32:38Z</dcterms:created>
  <dcterms:modified xsi:type="dcterms:W3CDTF">2013-01-22T08:26:06Z</dcterms:modified>
</cp:coreProperties>
</file>