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ABB3F1-0201-435D-861F-735AE14872C5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748AFE-A7FD-49FC-B0E7-21FA8AAC6E5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« Дмитрий  Донской,  Александр  Невский  -  защитники  земли  Русской.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Богатыри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Творческий проект.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Продолжительность проекта: долгосрочный (ноябрь, декабрь, январь).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Участники проекта: дети, воспитатели, музыкальный руководитель, родители.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Возраст детей: старшая группа.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8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008313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 темы: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Текст 3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107504" y="1484784"/>
                <a:ext cx="3008313" cy="4691063"/>
              </a:xfrm>
            </p:spPr>
            <p:txBody>
              <a:bodyPr>
                <a:no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200" dirty="0" smtClean="0">
                    <a:effectLst/>
                    <a:latin typeface="Times New Roman"/>
                    <a:ea typeface="Calibri"/>
                    <a:cs typeface="Times New Roman"/>
                  </a:rPr>
                  <a:t>«Где живёт герой?  Так уж повелось, что воспитание мальчиков в России всегда было не просто мужественным, но по-настоящему героическим.  И  потому, что нам часто приходилось воевать, и потому, что  выживать в столь суровом </a:t>
                </a:r>
                <a14:m>
                  <m:oMath xmlns:m="http://schemas.openxmlformats.org/officeDocument/2006/math">
                    <m:r>
                      <a:rPr lang="ru-RU" sz="1200" i="1">
                        <a:effectLst/>
                        <a:latin typeface="Cambria Math"/>
                        <a:ea typeface="Calibri"/>
                        <a:cs typeface="Times New Roman"/>
                      </a:rPr>
                      <m:t> климате, как наш,</m:t>
                    </m:r>
                  </m:oMath>
                </a14:m>
                <a:endParaRPr lang="ru-RU" sz="1200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200" dirty="0">
                    <a:effectLst/>
                    <a:latin typeface="Times New Roman"/>
                    <a:ea typeface="Times New Roman"/>
                    <a:cs typeface="Times New Roman"/>
                  </a:rPr>
                  <a:t>могли только очень выносливые, стойкие люди. Память о героизме наших предков передавалась из поколения в поколение. Невозможно вырастить нормального мужчину, если не демонстрировать ему в детстве и подростковом возрасте романтических образцов героизма. Посмотрите на наших мальчиков, как у них загораются глаза при слове  «подвиг»! Как они счастливы, если их назовут  смельчаками Важно это не упустить.</a:t>
                </a:r>
                <a:endParaRPr lang="ru-RU" sz="1200" dirty="0">
                  <a:ea typeface="Calibri"/>
                  <a:cs typeface="Times New Roman"/>
                </a:endParaRPr>
              </a:p>
              <a:p>
                <a:endParaRPr lang="ru-RU" sz="1200" dirty="0"/>
              </a:p>
            </p:txBody>
          </p:sp>
        </mc:Choice>
        <mc:Fallback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107504" y="1484784"/>
                <a:ext cx="3008313" cy="4691063"/>
              </a:xfrm>
              <a:blipFill rotWithShape="1">
                <a:blip r:embed="rId2"/>
                <a:stretch>
                  <a:fillRect r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Егор\Desktop\DSC056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2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Задачи  проекта: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59632" y="1556792"/>
                <a:ext cx="6400800" cy="1752600"/>
              </a:xfrm>
            </p:spPr>
            <p:txBody>
              <a:bodyPr>
                <a:noAutofit/>
              </a:bodyPr>
              <a:lstStyle/>
              <a:p>
                <a:pPr marL="457200" algn="l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1. Воспитывать уважение и любовь к своей  Родине России, её Святым  и героям.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endParaRPr lang="ru-RU" sz="18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  <a:p>
                <a:pPr algn="l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   2.Расширять, уточнять и закреплять знания детей </a:t>
                </a:r>
                <a:r>
                  <a:rPr lang="ru-RU" sz="1800" dirty="0" smtClean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о защитниках    Отечества</a:t>
                </a:r>
                <a:r>
                  <a:rPr lang="ru-RU" sz="1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8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  <a:p>
                <a:pPr marL="428625" algn="l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800" dirty="0">
                    <a:solidFill>
                      <a:schemeClr val="tx1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3.Расширять словарный запас детей (подвиг, герой, смелость, решительность, чистый сердцем, благо, копьё  и т.д.)          </a:t>
                </a:r>
                <a:endParaRPr lang="ru-RU" sz="1800" dirty="0">
                  <a:solidFill>
                    <a:schemeClr val="tx1"/>
                  </a:solidFill>
                  <a:ea typeface="Calibri"/>
                  <a:cs typeface="Times New Roman"/>
                </a:endParaRPr>
              </a:p>
              <a:p>
                <a:pPr algn="l"/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59632" y="1556792"/>
                <a:ext cx="6400800" cy="1752600"/>
              </a:xfrm>
              <a:blipFill rotWithShape="1">
                <a:blip r:embed="rId2"/>
                <a:stretch>
                  <a:fillRect l="-2286" t="-694" r="-1333" b="-41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331638" y="4797152"/>
            <a:ext cx="461582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 Подготовить книгу  со сказками,</a:t>
            </a:r>
            <a:endParaRPr lang="ru-RU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Собрать  атрибуты  для игры  «Богатыри»,  изготовить доспехи,</a:t>
            </a:r>
            <a:endParaRPr lang="ru-RU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Провести  спортивный досуг на улице  «Богатырские  игры».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3811" y="4083169"/>
            <a:ext cx="4931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4000" dirty="0">
                <a:solidFill>
                  <a:prstClr val="black">
                    <a:tint val="75000"/>
                  </a:prstClr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проекта:</a:t>
            </a:r>
            <a:endParaRPr lang="ru-RU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953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3008313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Результативность: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764704"/>
            <a:ext cx="3008313" cy="469106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Проведён спортивный досуг на улице;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Подготовлена книга с богатырскими сказками;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Изготовлены воинские доспехи для игр;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  60% детей сформировано уважительные отношения к России и её  героям, воинам-защитникам.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У  детей сформирован  познавательный интерес;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50%  родителей проявили искренний интерес к теме, Родители стали активными участниками образовательного процесса.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Проект способствовал гармонизации отношений  с воспитанниками и их родителями.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Егор\Desktop\DSC056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2045494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28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Рассматриваем книги о богатырях</a:t>
            </a:r>
            <a:endParaRPr lang="ru-RU" sz="3600" dirty="0"/>
          </a:p>
        </p:txBody>
      </p:sp>
      <p:pic>
        <p:nvPicPr>
          <p:cNvPr id="3075" name="Picture 3" descr="C:\Users\Егор\Desktop\DSC05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гор\Desktop\DSC05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8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Богатырская наша сила: сила духа и сила воли.</a:t>
            </a:r>
            <a:endParaRPr lang="ru-RU" sz="2800" dirty="0"/>
          </a:p>
        </p:txBody>
      </p:sp>
      <p:pic>
        <p:nvPicPr>
          <p:cNvPr id="4098" name="Picture 2" descr="C:\Users\Егор\Desktop\DSC05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Строим старинный русский город</a:t>
            </a:r>
            <a:endParaRPr lang="ru-RU" sz="4000" dirty="0"/>
          </a:p>
        </p:txBody>
      </p:sp>
      <p:pic>
        <p:nvPicPr>
          <p:cNvPr id="5122" name="Picture 2" descr="C:\Users\Егор\Desktop\DSC05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гор\Desktop\DSC056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6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Рисуем богатырей</a:t>
            </a:r>
            <a:endParaRPr lang="ru-RU" dirty="0"/>
          </a:p>
        </p:txBody>
      </p:sp>
      <p:pic>
        <p:nvPicPr>
          <p:cNvPr id="6146" name="Picture 2" descr="C:\Users\Егор\Desktop\DSC056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гор\Desktop\DSC05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8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Герои живут у нас</a:t>
            </a:r>
            <a:endParaRPr lang="ru-RU" dirty="0"/>
          </a:p>
        </p:txBody>
      </p:sp>
      <p:pic>
        <p:nvPicPr>
          <p:cNvPr id="7170" name="Picture 2" descr="C:\Users\Егор\Desktop\DSC05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8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330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« Дмитрий  Донской,  Александр  Невский  -  защитники  земли  Русской. Богатыри » </vt:lpstr>
      <vt:lpstr>Актуальность темы:</vt:lpstr>
      <vt:lpstr>Задачи  проекта: </vt:lpstr>
      <vt:lpstr>Результативность:</vt:lpstr>
      <vt:lpstr>Рассматриваем книги о богатырях</vt:lpstr>
      <vt:lpstr>Богатырская наша сила: сила духа и сила воли.</vt:lpstr>
      <vt:lpstr>Строим старинный русский город</vt:lpstr>
      <vt:lpstr>Рисуем богатырей</vt:lpstr>
      <vt:lpstr>Герои живут у нас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Дмитрий  Донской,  Александр  Невский  -  защитники  земли  Русской. Богатыри »</dc:title>
  <dc:creator>Егор</dc:creator>
  <cp:lastModifiedBy>Егор</cp:lastModifiedBy>
  <cp:revision>5</cp:revision>
  <dcterms:created xsi:type="dcterms:W3CDTF">2013-03-31T16:49:39Z</dcterms:created>
  <dcterms:modified xsi:type="dcterms:W3CDTF">2013-03-31T17:36:17Z</dcterms:modified>
</cp:coreProperties>
</file>