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7853-A8C0-4FD6-98BA-862C9C6BCA29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858E-2EC2-4FE5-A230-C0EBB9034F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64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smtClean="0"/>
              <a:t>Пальчиковая гимнастика в рисунках и стихах.</a:t>
            </a:r>
            <a:endParaRPr lang="ru-RU" sz="3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060848"/>
            <a:ext cx="5409240" cy="3938766"/>
          </a:xfrm>
        </p:spPr>
      </p:pic>
    </p:spTree>
    <p:extLst>
      <p:ext uri="{BB962C8B-B14F-4D97-AF65-F5344CB8AC3E}">
        <p14:creationId xmlns:p14="http://schemas.microsoft.com/office/powerpoint/2010/main" val="3311935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ru-RU" b="0" i="0" u="none" strike="noStrike" baseline="0" dirty="0" smtClean="0">
                <a:latin typeface="Calibri"/>
              </a:rPr>
              <a:t> </a:t>
            </a:r>
            <a:r>
              <a:rPr lang="ru-RU" b="0" i="0" u="none" strike="noStrike" baseline="0" dirty="0" smtClean="0">
                <a:latin typeface="Calibri"/>
              </a:rPr>
              <a:t>ПАМЯТКА</a:t>
            </a:r>
            <a:r>
              <a:rPr lang="ru-RU" b="0" i="0" u="none" strike="noStrike" baseline="0" dirty="0" smtClean="0">
                <a:latin typeface="Calibri"/>
              </a:rPr>
              <a:t>.</a:t>
            </a:r>
            <a:endParaRPr lang="ru-RU" b="0" i="0" u="none" strike="noStrike" baseline="0" dirty="0" smtClean="0">
              <a:latin typeface="Times New Roman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/>
              <a:t>1.Заставлять ребёнка заниматься « через силу»  неэффективно. Нужно начать с того уровня упражнений, который будет получаться и доставлять удовольствие.</a:t>
            </a:r>
          </a:p>
          <a:p>
            <a:pPr algn="just"/>
            <a:r>
              <a:rPr lang="ru-RU" sz="2000" dirty="0"/>
              <a:t>2.Выполнение упражнений должно быть регулярным.</a:t>
            </a:r>
          </a:p>
          <a:p>
            <a:pPr algn="just"/>
            <a:r>
              <a:rPr lang="ru-RU" sz="2000" dirty="0"/>
              <a:t>3.Занятия должны быть совместными. </a:t>
            </a:r>
          </a:p>
          <a:p>
            <a:pPr algn="just"/>
            <a:r>
              <a:rPr lang="ru-RU" sz="2000" dirty="0"/>
              <a:t>4.Время выполнения упражнений не может быть долгим, т.к. внимание и интерес ребёнка быстро иссякает.</a:t>
            </a:r>
          </a:p>
          <a:p>
            <a:pPr algn="just"/>
            <a:r>
              <a:rPr lang="ru-RU" sz="2000" dirty="0"/>
              <a:t>5.Нужно соблюдать комфортный для ребёнка темп выполнения.</a:t>
            </a:r>
          </a:p>
          <a:p>
            <a:pPr algn="just"/>
            <a:r>
              <a:rPr lang="ru-RU" sz="2000" dirty="0"/>
              <a:t>6.Очень важны участие и ободряющее поведение взрослого.</a:t>
            </a:r>
          </a:p>
          <a:p>
            <a:pPr algn="just"/>
            <a:r>
              <a:rPr lang="ru-RU" sz="2000" dirty="0"/>
              <a:t>7. Ребёнку всегда предлагается инструкция.</a:t>
            </a:r>
          </a:p>
          <a:p>
            <a:pPr algn="just"/>
            <a:r>
              <a:rPr lang="ru-RU" sz="2000" dirty="0"/>
              <a:t>8.Повторение инструкции, а также проговаривание действий в процессе выполнения облегчает работу.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95850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Козлёнок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00200"/>
            <a:ext cx="8208912" cy="4853136"/>
          </a:xfrm>
        </p:spPr>
      </p:pic>
    </p:spTree>
    <p:extLst>
      <p:ext uri="{BB962C8B-B14F-4D97-AF65-F5344CB8AC3E}">
        <p14:creationId xmlns:p14="http://schemas.microsoft.com/office/powerpoint/2010/main" val="2784572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Дружные пальчики.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628800"/>
            <a:ext cx="6984776" cy="4824536"/>
          </a:xfrm>
        </p:spPr>
      </p:pic>
    </p:spTree>
    <p:extLst>
      <p:ext uri="{BB962C8B-B14F-4D97-AF65-F5344CB8AC3E}">
        <p14:creationId xmlns:p14="http://schemas.microsoft.com/office/powerpoint/2010/main" val="2164175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Улитка.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8064896" cy="4968552"/>
          </a:xfrm>
        </p:spPr>
      </p:pic>
    </p:spTree>
    <p:extLst>
      <p:ext uri="{BB962C8B-B14F-4D97-AF65-F5344CB8AC3E}">
        <p14:creationId xmlns:p14="http://schemas.microsoft.com/office/powerpoint/2010/main" val="2024222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Гусь.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84784"/>
            <a:ext cx="8064896" cy="4968552"/>
          </a:xfrm>
        </p:spPr>
      </p:pic>
    </p:spTree>
    <p:extLst>
      <p:ext uri="{BB962C8B-B14F-4D97-AF65-F5344CB8AC3E}">
        <p14:creationId xmlns:p14="http://schemas.microsoft.com/office/powerpoint/2010/main" val="2441093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Строим дом.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84784"/>
            <a:ext cx="8064896" cy="4968552"/>
          </a:xfrm>
        </p:spPr>
      </p:pic>
    </p:spTree>
    <p:extLst>
      <p:ext uri="{BB962C8B-B14F-4D97-AF65-F5344CB8AC3E}">
        <p14:creationId xmlns:p14="http://schemas.microsoft.com/office/powerpoint/2010/main" val="1185672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Зайка.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62" y="1412776"/>
            <a:ext cx="7381875" cy="4896544"/>
          </a:xfrm>
        </p:spPr>
      </p:pic>
    </p:spTree>
    <p:extLst>
      <p:ext uri="{BB962C8B-B14F-4D97-AF65-F5344CB8AC3E}">
        <p14:creationId xmlns:p14="http://schemas.microsoft.com/office/powerpoint/2010/main" val="3737569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Алые цветки.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484784"/>
            <a:ext cx="7658224" cy="4835673"/>
          </a:xfrm>
        </p:spPr>
      </p:pic>
    </p:spTree>
    <p:extLst>
      <p:ext uri="{BB962C8B-B14F-4D97-AF65-F5344CB8AC3E}">
        <p14:creationId xmlns:p14="http://schemas.microsoft.com/office/powerpoint/2010/main" val="14696232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</TotalTime>
  <Words>113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Пальчиковая гимнастика в рисунках и стихах.</vt:lpstr>
      <vt:lpstr> ПАМЯТКА.</vt:lpstr>
      <vt:lpstr>Козлёнок</vt:lpstr>
      <vt:lpstr>Дружные пальчики.</vt:lpstr>
      <vt:lpstr>Улитка.</vt:lpstr>
      <vt:lpstr>Гусь.</vt:lpstr>
      <vt:lpstr>Строим дом.</vt:lpstr>
      <vt:lpstr>Зайка.</vt:lpstr>
      <vt:lpstr>Алые цветки.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Пальчиковая гимнастика в рисунках и стихах.</dc:title>
  <cp:lastModifiedBy>Admin</cp:lastModifiedBy>
  <cp:revision>4</cp:revision>
  <dcterms:modified xsi:type="dcterms:W3CDTF">2013-09-29T11:13:52Z</dcterms:modified>
</cp:coreProperties>
</file>