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Интеграция театрализованной деятельности в образовательные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886200"/>
            <a:ext cx="407196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воспитатель МБДОУ </a:t>
            </a:r>
            <a:r>
              <a:rPr lang="ru-RU" dirty="0" err="1" smtClean="0"/>
              <a:t>д</a:t>
            </a:r>
            <a:r>
              <a:rPr lang="ru-RU" dirty="0" smtClean="0"/>
              <a:t>/с № 14 Лаптева Наталья Леонидовна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1020" y="1857364"/>
            <a:ext cx="4314054" cy="431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Театрализованная 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Способствует повышению общей культуры ребенка и формированию правильной модели его поведения в современном мире</a:t>
            </a:r>
          </a:p>
          <a:p>
            <a:r>
              <a:rPr lang="ru-RU" dirty="0" smtClean="0"/>
              <a:t> Любая задача любого занятия решается детьми легче, проще и быстрее, если они ее обыгрывают</a:t>
            </a:r>
          </a:p>
          <a:p>
            <a:r>
              <a:rPr lang="ru-RU" dirty="0" smtClean="0"/>
              <a:t>Такая форма проведения занятия способствует раскрепощению ребенка, созданию атмосферы свободы и  игры.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Театрализованная игра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00100" y="3214686"/>
            <a:ext cx="2571768" cy="1571636"/>
          </a:xfrm>
          <a:prstGeom prst="ellipse">
            <a:avLst/>
          </a:prstGeom>
          <a:ln w="28575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Игровой прием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857752" y="3143248"/>
            <a:ext cx="2624134" cy="1571636"/>
          </a:xfrm>
          <a:prstGeom prst="ellipse">
            <a:avLst/>
          </a:prstGeom>
          <a:ln w="28575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>
              <a:buNone/>
            </a:pPr>
            <a:r>
              <a:rPr lang="ru-RU" dirty="0" smtClean="0"/>
              <a:t>    Форма обучения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857356" y="1785926"/>
            <a:ext cx="1643074" cy="10715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4464843" y="1750207"/>
            <a:ext cx="1571636" cy="10715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Скворцова ОА\Мои документы\фото\матвеева\матвеева 0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517" y="2449079"/>
            <a:ext cx="3520440" cy="2639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Физическая культура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Художественная литература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/>
              <a:t>  </a:t>
            </a:r>
            <a:r>
              <a:rPr lang="ru-RU" sz="2400" dirty="0" smtClean="0"/>
              <a:t>- согласование действий и  сопровождающей их речи;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умение воплощать в  движении настроение, характер образа;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выразительность исполнения основных видов движений.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Администратор\Рабочий стол\фото Лаптева\SNC155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617" y="2449079"/>
            <a:ext cx="3520440" cy="2639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Documents and Settings\Администратор\Рабочий стол\фото Лаптева\SNC1558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517" y="2449079"/>
            <a:ext cx="3520440" cy="2639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познание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безопасность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Художественная литература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фото Лаптева\SNC155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2214554"/>
            <a:ext cx="3520440" cy="2639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- создание выразительного художественного образа;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обучение самостоятельному нахождению приемов изображения, материалов;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smtClean="0"/>
              <a:t>р</a:t>
            </a:r>
            <a:r>
              <a:rPr lang="ru-RU" dirty="0" smtClean="0"/>
              <a:t>азвитие вкуса, воспитание чувства </a:t>
            </a:r>
            <a:r>
              <a:rPr lang="ru-RU" dirty="0" smtClean="0"/>
              <a:t>прекрасного.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Мои документы\Мои рисунки\лаптева\лаптева 0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78300" y="2448322"/>
            <a:ext cx="3521075" cy="2640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Администратор\Мои документы\Мои рисунки\лаптева\лаптева 0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448322"/>
            <a:ext cx="3521075" cy="2640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Художественная литература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Математический театр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коммуникация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/>
              <a:t>- содействие развитию монологической и диалогической речи;</a:t>
            </a: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обогащение словаря: образными выражениями, сравнениями, эпитетами, синонимами, антонимами;</a:t>
            </a: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овладение выразительными средствами общения (регулированием темпа, громкости,  интонации и др.) и невербальными (мимикой, пантомимикой, позами, жестами).  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 descr="C:\Documents and Settings\Администратор\Мои документы\Мои рисунки\лаптева\лаптева 0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112" y="2357430"/>
            <a:ext cx="3642264" cy="2731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социализация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- формирование положительных взаимоотношений между детьми в процессе совместной деятельности;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- воспитание этически ценных способов общения в соответствии с нормами и правилами жизни в обществе</a:t>
            </a:r>
            <a:endParaRPr lang="ru-RU" sz="2000" dirty="0"/>
          </a:p>
        </p:txBody>
      </p:sp>
      <p:pic>
        <p:nvPicPr>
          <p:cNvPr id="2050" name="Picture 2" descr="C:\Documents and Settings\Администратор\Мои документы\Мои рисунки\лаптева\лаптева 0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860" y="2285992"/>
            <a:ext cx="3737515" cy="280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</TotalTime>
  <Words>150</Words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Интеграция театрализованной деятельности в образовательные области</vt:lpstr>
      <vt:lpstr>Театрализованная игра</vt:lpstr>
      <vt:lpstr>Театрализованная игра</vt:lpstr>
      <vt:lpstr>Физическая культура</vt:lpstr>
      <vt:lpstr>познание</vt:lpstr>
      <vt:lpstr>Художественное творчество</vt:lpstr>
      <vt:lpstr>математика</vt:lpstr>
      <vt:lpstr>коммуникация</vt:lpstr>
      <vt:lpstr>Чтение художественной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театрализованной деятельности в образовательные области</dc:title>
  <cp:lastModifiedBy>ольга</cp:lastModifiedBy>
  <cp:revision>15</cp:revision>
  <dcterms:modified xsi:type="dcterms:W3CDTF">2012-11-07T02:19:06Z</dcterms:modified>
</cp:coreProperties>
</file>