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73" r:id="rId6"/>
    <p:sldId id="275" r:id="rId7"/>
    <p:sldId id="278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44" autoAdjust="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882-7220-4485-8B80-FB9C04FF4664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7-821B-491D-908A-9108D8F6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882-7220-4485-8B80-FB9C04FF4664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7-821B-491D-908A-9108D8F6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6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882-7220-4485-8B80-FB9C04FF4664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7-821B-491D-908A-9108D8F6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2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882-7220-4485-8B80-FB9C04FF4664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7-821B-491D-908A-9108D8F6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1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882-7220-4485-8B80-FB9C04FF4664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7-821B-491D-908A-9108D8F6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6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882-7220-4485-8B80-FB9C04FF4664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7-821B-491D-908A-9108D8F6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2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882-7220-4485-8B80-FB9C04FF4664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7-821B-491D-908A-9108D8F6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0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882-7220-4485-8B80-FB9C04FF4664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7-821B-491D-908A-9108D8F6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882-7220-4485-8B80-FB9C04FF4664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7-821B-491D-908A-9108D8F6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8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882-7220-4485-8B80-FB9C04FF4664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7-821B-491D-908A-9108D8F6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5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882-7220-4485-8B80-FB9C04FF4664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0EA7-821B-491D-908A-9108D8F6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D882-7220-4485-8B80-FB9C04FF4664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00EA7-821B-491D-908A-9108D8F65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2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941168"/>
            <a:ext cx="64008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Материал для подготовительной к школе группе</a:t>
            </a:r>
          </a:p>
          <a:p>
            <a:r>
              <a:rPr lang="ru-RU" dirty="0" smtClean="0"/>
              <a:t>Подготовила: </a:t>
            </a:r>
            <a:r>
              <a:rPr lang="ru-RU" dirty="0" err="1" smtClean="0"/>
              <a:t>Джумагалиева</a:t>
            </a:r>
            <a:r>
              <a:rPr lang="ru-RU" dirty="0" smtClean="0"/>
              <a:t> Е.С.</a:t>
            </a:r>
          </a:p>
          <a:p>
            <a:r>
              <a:rPr lang="ru-RU" dirty="0" smtClean="0"/>
              <a:t>Воспитатель МБДОУ Детский сад №53, </a:t>
            </a:r>
            <a:r>
              <a:rPr lang="ru-RU" dirty="0" err="1" smtClean="0"/>
              <a:t>г.Энгельс</a:t>
            </a:r>
            <a:r>
              <a:rPr lang="ru-RU" dirty="0" smtClean="0"/>
              <a:t>, Саратовской области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593" y="3419579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Живой мир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8640"/>
            <a:ext cx="38100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0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Icy;&amp;mcy;&amp;pcy;&amp;iecy;&amp;rcy;&amp;acy;&amp;tcy;&amp;ocy;&amp;rcy;&amp;scy;&amp;kcy;&amp;icy;&amp;jcy; &amp;pcy;&amp;icy;&amp;ncy;&amp;gcy;&amp;vcy;&amp;icy;&amp;ncy; – &amp;ncy;&amp;iecy;&amp;lcy;&amp;iecy;&amp;tcy;&amp;acy;&amp;yucy;&amp;shchcy;&amp;acy;&amp;yacy; &amp;pcy;&amp;tcy;&amp;icy;&amp;ts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97" y="548680"/>
            <a:ext cx="405824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7685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Самым крупным пингвином считается императорский. Его рост может достигать 120-130 см, правда, если пингвины сутулятся их рост, как правило, не превышает 90 см. Масса императорского пингвина колеблется от 20 до 45 кг. Спинка у императорского пингвина темного серовато-синего цвета, цвет плавно переходит в черный на голове. Передняя часть пингвина белая. Возле ушей имеются желто-оранжевые пятна. А у птенцов императорских пингвинов тельце покрыто белым или серовато-белым длинным пухом. Оперенье императорских пингвинов покрывает водоотталкивающий жир, что не позволяет им замерзать в ледяной воде. А задние лапы пингвина имеют длинные когти, которые не дают императорским пингвинам скользить. Это особенно важно при выходе из моря на сушу.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5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5112568" cy="426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383" y="836712"/>
            <a:ext cx="2069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Гималайский, или белогрудый медведь обитает в нашей стране только на юге Дальнего Востока. Типичный житель смешанных кедров-широколиственных лесов, он избегает тайги. Интересно, что этот зверь никогда не скрещивается с бурым медведем, хотя эти два родственных вида живут в одних и тех же местах.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5018"/>
            <a:ext cx="51781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847" y="265018"/>
            <a:ext cx="34906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широко распространенному мнению, кенгуру — удивительные животные Австралии — первым открыл мореплаватель британских островов Джеймс Кук. Но как оказалось за 140 лет до него, в 1629 г., голландский мореплаватель Франциск </a:t>
            </a:r>
            <a:r>
              <a:rPr lang="ru-RU" dirty="0" err="1" smtClean="0"/>
              <a:t>Пельсаэрт</a:t>
            </a:r>
            <a:r>
              <a:rPr lang="ru-RU" dirty="0" smtClean="0"/>
              <a:t>, познакомился с одним из видов кенгуру, а именно с дерби-кенгуру (лат. </a:t>
            </a:r>
            <a:r>
              <a:rPr lang="ru-RU" dirty="0" err="1" smtClean="0"/>
              <a:t>Wallabia</a:t>
            </a:r>
            <a:r>
              <a:rPr lang="ru-RU" dirty="0" smtClean="0"/>
              <a:t> </a:t>
            </a:r>
            <a:r>
              <a:rPr lang="ru-RU" dirty="0" err="1" smtClean="0"/>
              <a:t>eugenii</a:t>
            </a:r>
            <a:r>
              <a:rPr lang="ru-RU" dirty="0" smtClean="0"/>
              <a:t>), когда его корабль сел на мель возле западных берегов Австралии.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4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2674639" cy="60772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Амурский тигр - непревзойденная грация, мощь. Этот тигр - один из лучших среди своих собратьев. Великолепный полосатый мех, сила, о которой ходят легенды, и несравненная быстрота и грация - все говорит о том, что этот зверь - профессиональный убийца. Однако сегодня он не столько опасен, сколько сам находится в опасности.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676472" cy="396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0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2649680" cy="652534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Белый медведь - является самым крупными хищником из материковых, очень велик своими размерами. Цвет его волосяного покрова может быть разным, от чисто белого, до желтоватого, а на фоне снега его можно даже и не заметить.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5127184" cy="378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6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2664296" cy="61926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Слоны - самые тяжелые млекопитающие. Иногда их вес может достигать 7500 кг, а высота, порой, превышает трех метров.</a:t>
            </a:r>
          </a:p>
          <a:p>
            <a:r>
              <a:rPr lang="ru-RU" sz="2000" dirty="0" smtClean="0"/>
              <a:t>Хобот у слона выполняет роль носа, рук и соломинки для питья.</a:t>
            </a:r>
          </a:p>
          <a:p>
            <a:endParaRPr lang="ru-RU" sz="2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909784" cy="357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1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2520280" cy="554461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Еще с детства нам известно, что лев – это царь зверей, и это не удивительно. Лев – это самый крупный хищник Африканских пустынь.</a:t>
            </a:r>
            <a:endParaRPr lang="ru-RU" sz="24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5032090" cy="369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16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423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Живой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666</dc:creator>
  <cp:lastModifiedBy>666</cp:lastModifiedBy>
  <cp:revision>14</cp:revision>
  <dcterms:created xsi:type="dcterms:W3CDTF">2012-08-15T10:39:29Z</dcterms:created>
  <dcterms:modified xsi:type="dcterms:W3CDTF">2012-08-15T13:02:12Z</dcterms:modified>
</cp:coreProperties>
</file>