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6" r:id="rId9"/>
    <p:sldId id="267" r:id="rId10"/>
    <p:sldId id="268" r:id="rId11"/>
    <p:sldId id="271" r:id="rId12"/>
    <p:sldId id="277" r:id="rId13"/>
    <p:sldId id="273" r:id="rId14"/>
    <p:sldId id="274" r:id="rId15"/>
    <p:sldId id="278" r:id="rId16"/>
    <p:sldId id="279" r:id="rId17"/>
    <p:sldId id="280" r:id="rId18"/>
    <p:sldId id="286" r:id="rId19"/>
    <p:sldId id="282" r:id="rId20"/>
    <p:sldId id="284" r:id="rId21"/>
    <p:sldId id="287" r:id="rId22"/>
    <p:sldId id="285" r:id="rId23"/>
    <p:sldId id="290" r:id="rId24"/>
    <p:sldId id="302" r:id="rId25"/>
    <p:sldId id="294" r:id="rId26"/>
    <p:sldId id="296" r:id="rId27"/>
    <p:sldId id="301" r:id="rId28"/>
    <p:sldId id="297" r:id="rId29"/>
    <p:sldId id="300" r:id="rId30"/>
    <p:sldId id="305" r:id="rId31"/>
    <p:sldId id="306" r:id="rId32"/>
    <p:sldId id="311" r:id="rId33"/>
    <p:sldId id="308" r:id="rId34"/>
    <p:sldId id="317" r:id="rId35"/>
    <p:sldId id="309" r:id="rId36"/>
    <p:sldId id="315" r:id="rId37"/>
    <p:sldId id="319" r:id="rId38"/>
    <p:sldId id="320" r:id="rId39"/>
    <p:sldId id="322" r:id="rId40"/>
    <p:sldId id="327" r:id="rId41"/>
    <p:sldId id="323" r:id="rId42"/>
    <p:sldId id="324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20EA-9252-40C4-BAB5-FD68ABFD07D0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59DB-FE1D-4CB6-B2FD-09C9A1FDF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403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20EA-9252-40C4-BAB5-FD68ABFD07D0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59DB-FE1D-4CB6-B2FD-09C9A1FDF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6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20EA-9252-40C4-BAB5-FD68ABFD07D0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59DB-FE1D-4CB6-B2FD-09C9A1FDF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27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20EA-9252-40C4-BAB5-FD68ABFD07D0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59DB-FE1D-4CB6-B2FD-09C9A1FDF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8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20EA-9252-40C4-BAB5-FD68ABFD07D0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59DB-FE1D-4CB6-B2FD-09C9A1FDF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10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20EA-9252-40C4-BAB5-FD68ABFD07D0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59DB-FE1D-4CB6-B2FD-09C9A1FDF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68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20EA-9252-40C4-BAB5-FD68ABFD07D0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59DB-FE1D-4CB6-B2FD-09C9A1FDF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14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20EA-9252-40C4-BAB5-FD68ABFD07D0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59DB-FE1D-4CB6-B2FD-09C9A1FDF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36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20EA-9252-40C4-BAB5-FD68ABFD07D0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59DB-FE1D-4CB6-B2FD-09C9A1FDF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86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20EA-9252-40C4-BAB5-FD68ABFD07D0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59DB-FE1D-4CB6-B2FD-09C9A1FDF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47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20EA-9252-40C4-BAB5-FD68ABFD07D0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59DB-FE1D-4CB6-B2FD-09C9A1FDF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10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/>
            </a:gs>
            <a:gs pos="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820EA-9252-40C4-BAB5-FD68ABFD07D0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D59DB-FE1D-4CB6-B2FD-09C9A1FDF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44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ArchUp">
              <a:avLst/>
            </a:prstTxWarp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Русский фольклор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prstTxWarp prst="textArchDown">
              <a:avLst/>
            </a:prstTxWarp>
            <a:normAutofit/>
          </a:bodyPr>
          <a:lstStyle/>
          <a:p>
            <a:r>
              <a:rPr lang="ru-RU" sz="5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</a:rPr>
              <a:t>Деревенский быт</a:t>
            </a:r>
            <a:endParaRPr lang="ru-RU" sz="5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454" y="1497725"/>
            <a:ext cx="4386875" cy="3070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03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Аппликация</a:t>
            </a:r>
            <a:br>
              <a:rPr lang="ru-RU" dirty="0" smtClean="0"/>
            </a:br>
            <a:r>
              <a:rPr lang="ru-RU" dirty="0" smtClean="0"/>
              <a:t>«Грибы»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46" y="1825625"/>
            <a:ext cx="5881254" cy="4410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Цель: Учить детей аккуратно наклеивать готовые формы, создавая силуэт грибов.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827" y="2955123"/>
            <a:ext cx="3880576" cy="328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31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Беседа</a:t>
            </a:r>
            <a:br>
              <a:rPr lang="ru-RU" dirty="0" smtClean="0"/>
            </a:br>
            <a:r>
              <a:rPr lang="ru-RU" dirty="0" smtClean="0"/>
              <a:t>«Богатство русского леса»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Цель: Продолжать знакомить детей с богатством русского леса. Воспитывать бережное отношение к природе.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042" y="1825625"/>
            <a:ext cx="3240994" cy="4737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4633" y="3365357"/>
            <a:ext cx="3388734" cy="338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30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21" y="496093"/>
            <a:ext cx="4260652" cy="5680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248" y="498764"/>
            <a:ext cx="4258649" cy="5678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5968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Настольный театр</a:t>
            </a:r>
            <a:br>
              <a:rPr lang="ru-RU" dirty="0" smtClean="0"/>
            </a:br>
            <a:r>
              <a:rPr lang="ru-RU" dirty="0" smtClean="0"/>
              <a:t>«Маша и медведь»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495" y="1690688"/>
            <a:ext cx="6619009" cy="4964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0508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Валентин Петрович Катаев</a:t>
            </a:r>
            <a:br>
              <a:rPr lang="ru-RU" dirty="0" smtClean="0"/>
            </a:br>
            <a:r>
              <a:rPr lang="ru-RU" dirty="0" smtClean="0"/>
              <a:t>Сказка</a:t>
            </a:r>
            <a:br>
              <a:rPr lang="ru-RU" dirty="0" smtClean="0"/>
            </a:br>
            <a:r>
              <a:rPr lang="ru-RU" dirty="0" smtClean="0"/>
              <a:t>«Дудочка </a:t>
            </a:r>
            <a:r>
              <a:rPr lang="ru-RU" dirty="0"/>
              <a:t>и</a:t>
            </a:r>
            <a:r>
              <a:rPr lang="ru-RU" dirty="0" smtClean="0"/>
              <a:t> кувшинчик»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549" y="1825624"/>
            <a:ext cx="4394901" cy="4861399"/>
          </a:xfrm>
        </p:spPr>
      </p:pic>
    </p:spTree>
    <p:extLst>
      <p:ext uri="{BB962C8B-B14F-4D97-AF65-F5344CB8AC3E}">
        <p14:creationId xmlns:p14="http://schemas.microsoft.com/office/powerpoint/2010/main" val="3603665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Формирование целостной картины мира «Домашнее животное корова»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969530"/>
          </a:xfrm>
        </p:spPr>
        <p:txBody>
          <a:bodyPr>
            <a:normAutofit/>
          </a:bodyPr>
          <a:lstStyle/>
          <a:p>
            <a:r>
              <a:rPr lang="ru-RU" dirty="0" smtClean="0"/>
              <a:t>Цель: Продолжать знакомить детей с домашним животным коровой. Как люди использовали это животное в старину.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822" y="2930092"/>
            <a:ext cx="4776355" cy="3752850"/>
          </a:xfrm>
        </p:spPr>
      </p:pic>
    </p:spTree>
    <p:extLst>
      <p:ext uri="{BB962C8B-B14F-4D97-AF65-F5344CB8AC3E}">
        <p14:creationId xmlns:p14="http://schemas.microsoft.com/office/powerpoint/2010/main" val="571866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Беседа:</a:t>
            </a:r>
            <a:br>
              <a:rPr lang="ru-RU" dirty="0" smtClean="0"/>
            </a:br>
            <a:r>
              <a:rPr lang="ru-RU" dirty="0" smtClean="0"/>
              <a:t>«Домашнее животное овечка»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56670"/>
            <a:ext cx="5181600" cy="388924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Цель: Закрепить знание детей о домашнем животном овце.</a:t>
            </a:r>
          </a:p>
          <a:p>
            <a:r>
              <a:rPr lang="ru-RU" dirty="0" smtClean="0"/>
              <a:t>Какую пользу людям в старину приносило это животное.</a:t>
            </a:r>
          </a:p>
        </p:txBody>
      </p:sp>
    </p:spTree>
    <p:extLst>
      <p:ext uri="{BB962C8B-B14F-4D97-AF65-F5344CB8AC3E}">
        <p14:creationId xmlns:p14="http://schemas.microsoft.com/office/powerpoint/2010/main" val="14791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</a:t>
            </a:r>
            <a:r>
              <a:rPr lang="ru-RU" dirty="0" smtClean="0"/>
              <a:t>астольный театр «Смоляной бычок»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Цель: Продолжать знакомить детей с русской народной сказкой «Смоляной бычок», через настольный театр.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690688"/>
            <a:ext cx="4826954" cy="4908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543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5139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Пословицы, загадки, </a:t>
            </a:r>
            <a:r>
              <a:rPr lang="ru-RU" dirty="0" err="1" smtClean="0"/>
              <a:t>потешки</a:t>
            </a:r>
            <a:r>
              <a:rPr lang="ru-RU" dirty="0" smtClean="0"/>
              <a:t>, песенки.</a:t>
            </a:r>
            <a:br>
              <a:rPr lang="ru-RU" dirty="0" smtClean="0"/>
            </a:br>
            <a:r>
              <a:rPr lang="ru-RU" dirty="0" smtClean="0"/>
              <a:t>О домашних животных «Корове и овце».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80" y="1825625"/>
            <a:ext cx="4886240" cy="435133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560" y="1825625"/>
            <a:ext cx="4886240" cy="4351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948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Стихи, пословице, загадки, приметы о хлебе.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2914649" y="1690688"/>
            <a:ext cx="6362701" cy="5331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Хлеб на столе – это богатство в доме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499" y="2223799"/>
            <a:ext cx="5068999" cy="4625310"/>
          </a:xfrm>
        </p:spPr>
      </p:pic>
    </p:spTree>
    <p:extLst>
      <p:ext uri="{BB962C8B-B14F-4D97-AF65-F5344CB8AC3E}">
        <p14:creationId xmlns:p14="http://schemas.microsoft.com/office/powerpoint/2010/main" val="236710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Тематическое занятие</a:t>
            </a:r>
            <a:br>
              <a:rPr lang="ru-RU" dirty="0" smtClean="0"/>
            </a:br>
            <a:r>
              <a:rPr lang="ru-RU" dirty="0" smtClean="0"/>
              <a:t>Знакомство с русскими национальными костюмами.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Цель: Формировать знание детей о разнообразии русских национальных костюмов. Вызвать чувство восхищения талантом русского народа.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825625"/>
            <a:ext cx="5854304" cy="3902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5017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4009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Заучивание </a:t>
            </a:r>
            <a:r>
              <a:rPr lang="ru-RU" dirty="0" err="1" smtClean="0"/>
              <a:t>потешки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«Расти коса до пояса».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Цель: Помочь детям запомнить </a:t>
            </a:r>
            <a:r>
              <a:rPr lang="ru-RU" dirty="0" err="1" smtClean="0"/>
              <a:t>потешку</a:t>
            </a:r>
            <a:r>
              <a:rPr lang="ru-RU" dirty="0" smtClean="0"/>
              <a:t>, учить читать её выразительно, не торопясь.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396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Формирование целостной картины мира</a:t>
            </a:r>
            <a:br>
              <a:rPr lang="ru-RU" dirty="0" smtClean="0"/>
            </a:br>
            <a:r>
              <a:rPr lang="ru-RU" dirty="0" smtClean="0"/>
              <a:t>Тематическое занятие</a:t>
            </a:r>
            <a:br>
              <a:rPr lang="ru-RU" dirty="0" smtClean="0"/>
            </a:br>
            <a:r>
              <a:rPr lang="ru-RU" dirty="0" smtClean="0"/>
              <a:t>«Русская печка»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Цель: Познакомить детей с историей русской печи. Развивать патриотическое воспитание, любовь к народному быту и народным традициям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6268" y="1958777"/>
            <a:ext cx="4713501" cy="4085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9837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053" y="3880337"/>
            <a:ext cx="3796144" cy="28471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208" y="1475510"/>
            <a:ext cx="4785854" cy="35893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601" y="290946"/>
            <a:ext cx="4267198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93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Инсценировка сказки</a:t>
            </a:r>
            <a:br>
              <a:rPr lang="ru-RU" dirty="0" smtClean="0"/>
            </a:br>
            <a:r>
              <a:rPr lang="ru-RU" dirty="0" smtClean="0"/>
              <a:t>«Колобок»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593" y="1825625"/>
            <a:ext cx="6180813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2117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Художественное творчество</a:t>
            </a:r>
            <a:br>
              <a:rPr lang="ru-RU" dirty="0" smtClean="0"/>
            </a:br>
            <a:r>
              <a:rPr lang="ru-RU" dirty="0" smtClean="0"/>
              <a:t>Рисование: «Русская печка»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180504"/>
            <a:ext cx="4855440" cy="3641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Цель: Учить детей изображать русскую печку, трубу, лежанку, печурки, заслонку. Закрепить навык городецкой росписи.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425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980019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Беседа</a:t>
            </a:r>
            <a:br>
              <a:rPr lang="ru-RU" dirty="0" smtClean="0"/>
            </a:br>
            <a:r>
              <a:rPr lang="ru-RU" dirty="0" smtClean="0"/>
              <a:t>«Чугун и ухват»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Цель: Познакомить детей с посудой, которую использовали в старину, чугун (ухват), горшок, плошки.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2189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Чтение русской народной сказки</a:t>
            </a:r>
            <a:br>
              <a:rPr lang="ru-RU" dirty="0" smtClean="0"/>
            </a:br>
            <a:r>
              <a:rPr lang="ru-RU" dirty="0" smtClean="0"/>
              <a:t>«Трусливый Ваня»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867" y="2038520"/>
            <a:ext cx="3512266" cy="399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953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Формирование целостной картины мира «Откуда хлеб пришёл»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579419"/>
            <a:ext cx="5473307" cy="5278581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Цель: Познакомить детей с орудиями труда, при помощи которых в старину выращивали хлеб. Развивать патриотическое воспитание детей.</a:t>
            </a:r>
          </a:p>
        </p:txBody>
      </p:sp>
    </p:spTree>
    <p:extLst>
      <p:ext uri="{BB962C8B-B14F-4D97-AF65-F5344CB8AC3E}">
        <p14:creationId xmlns:p14="http://schemas.microsoft.com/office/powerpoint/2010/main" val="193314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Беседа</a:t>
            </a:r>
            <a:br>
              <a:rPr lang="ru-RU" dirty="0" smtClean="0"/>
            </a:br>
            <a:r>
              <a:rPr lang="ru-RU" dirty="0" smtClean="0"/>
              <a:t>Рождество Христово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28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Цель: Продолжать знакомить детей с праздником </a:t>
            </a:r>
            <a:r>
              <a:rPr lang="ru-RU" dirty="0"/>
              <a:t>Р</a:t>
            </a:r>
            <a:r>
              <a:rPr lang="ru-RU" dirty="0" smtClean="0"/>
              <a:t>ождества Христова. </a:t>
            </a: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«Христос рождается, славите!»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223" y="3148445"/>
            <a:ext cx="5275553" cy="3401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9027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Художественное творчество</a:t>
            </a:r>
            <a:br>
              <a:rPr lang="ru-RU" dirty="0" smtClean="0"/>
            </a:br>
            <a:r>
              <a:rPr lang="ru-RU" dirty="0" smtClean="0"/>
              <a:t>Рисование: «Рождественский пряник»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1891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Цель: Упражнять в рисовании известных узоров по замыслу детей, учить определять центр формы. Продолжать знакомить с традициями русского народа, народным творчеством.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250" y="3057525"/>
            <a:ext cx="2857500" cy="3530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5748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254" y="2130136"/>
            <a:ext cx="5735781" cy="4301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56" y="357818"/>
            <a:ext cx="5880190" cy="4410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9173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Формирование целостной картины мира. Тема: Обувь – «Валенки».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1366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Цель: Продолжать знакомить детей с обувью, которую люди носили в старину зимой – валенки.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1716" y="2639291"/>
            <a:ext cx="6208568" cy="4139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9742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973" y="1091047"/>
            <a:ext cx="5579917" cy="41849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45" y="1091047"/>
            <a:ext cx="5555672" cy="416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53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Художественное творчество</a:t>
            </a:r>
            <a:br>
              <a:rPr lang="ru-RU" dirty="0" smtClean="0"/>
            </a:br>
            <a:r>
              <a:rPr lang="ru-RU" dirty="0" smtClean="0"/>
              <a:t>Рисование: «Чудесный» валенок.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3969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Цель: Учить детей изображать валенок. Расписывать по замыслу известными им узорами. Продолжать знакомить детей с традициями русского народа.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991" y="3065318"/>
            <a:ext cx="4866409" cy="3649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6478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144" y="187037"/>
            <a:ext cx="8631381" cy="647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14115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Формирование целостной картины мира.</a:t>
            </a:r>
            <a:br>
              <a:rPr lang="ru-RU" dirty="0" smtClean="0"/>
            </a:br>
            <a:r>
              <a:rPr lang="ru-RU" dirty="0" smtClean="0"/>
              <a:t>Тема: Мебель – сундук.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Цель: Познакомить детей с мебелью, которую люди использовали в старину (сундук, стол, скамейки лавки)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479" y="1825625"/>
            <a:ext cx="4031042" cy="4351338"/>
          </a:xfrm>
        </p:spPr>
      </p:pic>
    </p:spTree>
    <p:extLst>
      <p:ext uri="{BB962C8B-B14F-4D97-AF65-F5344CB8AC3E}">
        <p14:creationId xmlns:p14="http://schemas.microsoft.com/office/powerpoint/2010/main" val="29643502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Художественная литература</a:t>
            </a:r>
            <a:br>
              <a:rPr lang="ru-RU" dirty="0" smtClean="0"/>
            </a:br>
            <a:r>
              <a:rPr lang="ru-RU" dirty="0" smtClean="0"/>
              <a:t>Загадки, стихотворение «Бабушкин сундук», «История с сундуком»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737" y="1825625"/>
            <a:ext cx="3554526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95194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Художественное творчество.</a:t>
            </a:r>
            <a:br>
              <a:rPr lang="ru-RU" dirty="0" smtClean="0"/>
            </a:br>
            <a:r>
              <a:rPr lang="ru-RU" dirty="0" smtClean="0"/>
              <a:t>Рисование </a:t>
            </a:r>
            <a:br>
              <a:rPr lang="ru-RU" dirty="0" smtClean="0"/>
            </a:br>
            <a:r>
              <a:rPr lang="ru-RU" dirty="0" smtClean="0"/>
              <a:t>«Старинная мебель – сундук».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Цель: учить детей изображать старинную мебель – сундук. Продолжать знакомить детей с предметами старины.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491" y="1825625"/>
            <a:ext cx="4085018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8335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Сказка «Колосок»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366" y="1493261"/>
            <a:ext cx="6991268" cy="5162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252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928" y="3605646"/>
            <a:ext cx="3893126" cy="29198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971" y="228600"/>
            <a:ext cx="4293573" cy="32201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83" y="228600"/>
            <a:ext cx="4368982" cy="327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528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 родителями.</a:t>
            </a:r>
            <a:br>
              <a:rPr lang="ru-RU" dirty="0" smtClean="0"/>
            </a:br>
            <a:r>
              <a:rPr lang="ru-RU" dirty="0" smtClean="0"/>
              <a:t>«Игрушки наших мам и бабушек»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388" y="1690688"/>
            <a:ext cx="6527223" cy="4895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70809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90" y="1322520"/>
            <a:ext cx="2930891" cy="3907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503" y="3614475"/>
            <a:ext cx="3824772" cy="2868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256" y="1842158"/>
            <a:ext cx="3824772" cy="2868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503" y="283521"/>
            <a:ext cx="3824772" cy="2868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4365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Развлечение</a:t>
            </a:r>
            <a:br>
              <a:rPr lang="ru-RU" dirty="0" smtClean="0"/>
            </a:br>
            <a:r>
              <a:rPr lang="ru-RU" dirty="0" smtClean="0"/>
              <a:t>«Праздник урожая – от зернышка к булочке».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Цель: Закрепить знание детей о выращивании хлеба в старину. Прививать любовь к русским традициям. Воспитывать бережное отношение к хлебу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594112"/>
            <a:ext cx="5180092" cy="4814363"/>
          </a:xfrm>
        </p:spPr>
      </p:pic>
    </p:spTree>
    <p:extLst>
      <p:ext uri="{BB962C8B-B14F-4D97-AF65-F5344CB8AC3E}">
        <p14:creationId xmlns:p14="http://schemas.microsoft.com/office/powerpoint/2010/main" val="152176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57" y="590297"/>
            <a:ext cx="4266442" cy="5688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664" y="966354"/>
            <a:ext cx="6581968" cy="4936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537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Рисование</a:t>
            </a:r>
            <a:br>
              <a:rPr lang="ru-RU" dirty="0" smtClean="0"/>
            </a:br>
            <a:r>
              <a:rPr lang="ru-RU" dirty="0" smtClean="0"/>
              <a:t>«Золотистый колосок»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2513" y="2213408"/>
            <a:ext cx="4526973" cy="460619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93868" y="1690688"/>
            <a:ext cx="6404264" cy="522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Цель: Учить детей изображать колосок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47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28" y="454530"/>
            <a:ext cx="4291824" cy="5722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00" y="1060521"/>
            <a:ext cx="6013932" cy="4510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1585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Формирование целостной картины мира</a:t>
            </a:r>
            <a:br>
              <a:rPr lang="ru-RU" dirty="0" smtClean="0"/>
            </a:br>
            <a:r>
              <a:rPr lang="ru-RU" dirty="0" smtClean="0"/>
              <a:t>«Лес наше богатство»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Цель: Познакомить детей с тем как люди в старину использовали богатство русского леса. Учить бережному отношению к природе.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687296"/>
            <a:ext cx="5986223" cy="4489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3965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643</TotalTime>
  <Words>486</Words>
  <Application>Microsoft Office PowerPoint</Application>
  <PresentationFormat>Широкоэкранный</PresentationFormat>
  <Paragraphs>54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Тема Office</vt:lpstr>
      <vt:lpstr>Русский фольклор</vt:lpstr>
      <vt:lpstr>Стихи, пословице, загадки, приметы о хлебе.</vt:lpstr>
      <vt:lpstr>Формирование целостной картины мира «Откуда хлеб пришёл»</vt:lpstr>
      <vt:lpstr>Сказка «Колосок»</vt:lpstr>
      <vt:lpstr>Развлечение «Праздник урожая – от зернышка к булочке».</vt:lpstr>
      <vt:lpstr>Презентация PowerPoint</vt:lpstr>
      <vt:lpstr>Рисование «Золотистый колосок»</vt:lpstr>
      <vt:lpstr>Презентация PowerPoint</vt:lpstr>
      <vt:lpstr>Формирование целостной картины мира «Лес наше богатство»</vt:lpstr>
      <vt:lpstr>Аппликация «Грибы»</vt:lpstr>
      <vt:lpstr>Беседа «Богатство русского леса»</vt:lpstr>
      <vt:lpstr>Презентация PowerPoint</vt:lpstr>
      <vt:lpstr>Настольный театр «Маша и медведь»</vt:lpstr>
      <vt:lpstr>Валентин Петрович Катаев Сказка «Дудочка и кувшинчик»</vt:lpstr>
      <vt:lpstr>Формирование целостной картины мира «Домашнее животное корова»</vt:lpstr>
      <vt:lpstr>Беседа: «Домашнее животное овечка»</vt:lpstr>
      <vt:lpstr>Настольный театр «Смоляной бычок»</vt:lpstr>
      <vt:lpstr>Презентация PowerPoint</vt:lpstr>
      <vt:lpstr>Пословицы, загадки, потешки, песенки. О домашних животных «Корове и овце».</vt:lpstr>
      <vt:lpstr>Тематическое занятие Знакомство с русскими национальными костюмами.</vt:lpstr>
      <vt:lpstr>Презентация PowerPoint</vt:lpstr>
      <vt:lpstr>Заучивание потешки «Расти коса до пояса».</vt:lpstr>
      <vt:lpstr>Формирование целостной картины мира Тематическое занятие «Русская печка»</vt:lpstr>
      <vt:lpstr>Презентация PowerPoint</vt:lpstr>
      <vt:lpstr>Инсценировка сказки «Колобок»</vt:lpstr>
      <vt:lpstr>Художественное творчество Рисование: «Русская печка»</vt:lpstr>
      <vt:lpstr>Презентация PowerPoint</vt:lpstr>
      <vt:lpstr>Беседа «Чугун и ухват»</vt:lpstr>
      <vt:lpstr>Чтение русской народной сказки «Трусливый Ваня»</vt:lpstr>
      <vt:lpstr>Беседа Рождество Христово</vt:lpstr>
      <vt:lpstr>Художественное творчество Рисование: «Рождественский пряник»</vt:lpstr>
      <vt:lpstr>Презентация PowerPoint</vt:lpstr>
      <vt:lpstr>Формирование целостной картины мира. Тема: Обувь – «Валенки».</vt:lpstr>
      <vt:lpstr>Презентация PowerPoint</vt:lpstr>
      <vt:lpstr>Художественное творчество Рисование: «Чудесный» валенок.</vt:lpstr>
      <vt:lpstr>Презентация PowerPoint</vt:lpstr>
      <vt:lpstr>Формирование целостной картины мира. Тема: Мебель – сундук.</vt:lpstr>
      <vt:lpstr>Художественная литература Загадки, стихотворение «Бабушкин сундук», «История с сундуком»</vt:lpstr>
      <vt:lpstr>Художественное творчество. Рисование  «Старинная мебель – сундук».</vt:lpstr>
      <vt:lpstr>Презентация PowerPoint</vt:lpstr>
      <vt:lpstr>Работа с родителями. «Игрушки наших мам и бабушек»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фольклор</dc:title>
  <dc:creator>Вера Селезнёва</dc:creator>
  <cp:lastModifiedBy>Владислав Селезнёв</cp:lastModifiedBy>
  <cp:revision>70</cp:revision>
  <dcterms:created xsi:type="dcterms:W3CDTF">2013-04-22T12:38:18Z</dcterms:created>
  <dcterms:modified xsi:type="dcterms:W3CDTF">2013-09-26T13:50:44Z</dcterms:modified>
</cp:coreProperties>
</file>