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58" r:id="rId12"/>
    <p:sldId id="259" r:id="rId13"/>
    <p:sldId id="260" r:id="rId14"/>
    <p:sldId id="262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raznoe/semeinye-prazdniki/pashalnye-igry.html" TargetMode="External"/><Relationship Id="rId2" Type="http://schemas.openxmlformats.org/officeDocument/2006/relationships/hyperlink" Target="http://adalin.mospsy.ru/l_03_00/l0199.shtml" TargetMode="External"/><Relationship Id="rId1" Type="http://schemas.openxmlformats.org/officeDocument/2006/relationships/slideLayout" Target="../slideLayouts/slideLayout90.xml"/><Relationship Id="rId5" Type="http://schemas.openxmlformats.org/officeDocument/2006/relationships/hyperlink" Target="http://rodnaya-tropinka.ru/pashal-ny-e-traditsii-pashal-ny-e-igry-dlya-detej/" TargetMode="External"/><Relationship Id="rId4" Type="http://schemas.openxmlformats.org/officeDocument/2006/relationships/hyperlink" Target="http://lika.rirri.com/paskhalnye-igry-traditsii-obycha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51ac667fbe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6096000" cy="533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115616" y="476672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ПАСХАЛЬНЫЕ ИГРЫ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165304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Головко Людмила  Владимировна                                                                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НДОУ «Детский сад № 98 ОАО «РЖД»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jajco-1-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70971">
            <a:off x="147596" y="4634282"/>
            <a:ext cx="2004067" cy="1127287"/>
          </a:xfrm>
          <a:prstGeom prst="rect">
            <a:avLst/>
          </a:prstGeom>
        </p:spPr>
      </p:pic>
      <p:pic>
        <p:nvPicPr>
          <p:cNvPr id="10" name="Рисунок 9" descr="jajco-2-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98672">
            <a:off x="7364898" y="4304932"/>
            <a:ext cx="1948406" cy="1095978"/>
          </a:xfrm>
          <a:prstGeom prst="rect">
            <a:avLst/>
          </a:prstGeom>
        </p:spPr>
      </p:pic>
      <p:pic>
        <p:nvPicPr>
          <p:cNvPr id="11" name="Рисунок 10" descr="jajco-5-4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40568" y="4581128"/>
            <a:ext cx="2192794" cy="1233447"/>
          </a:xfrm>
          <a:prstGeom prst="rect">
            <a:avLst/>
          </a:prstGeom>
        </p:spPr>
      </p:pic>
      <p:pic>
        <p:nvPicPr>
          <p:cNvPr id="12" name="Рисунок 11" descr="jajco-7-4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35348">
            <a:off x="6316387" y="4136478"/>
            <a:ext cx="2801412" cy="1575794"/>
          </a:xfrm>
          <a:prstGeom prst="rect">
            <a:avLst/>
          </a:prstGeom>
        </p:spPr>
      </p:pic>
      <p:pic>
        <p:nvPicPr>
          <p:cNvPr id="13" name="Рисунок 12" descr="jajco-8-4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68560" y="4149080"/>
            <a:ext cx="2592288" cy="1458162"/>
          </a:xfrm>
          <a:prstGeom prst="rect">
            <a:avLst/>
          </a:prstGeom>
        </p:spPr>
      </p:pic>
      <p:pic>
        <p:nvPicPr>
          <p:cNvPr id="15" name="Рисунок 14" descr="jajco-5-4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96817">
            <a:off x="6948264" y="4579473"/>
            <a:ext cx="2195736" cy="1235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Пасхальная игра - Чокнемся?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Старинная пасхальная русская забава — «чокаться» яйцами — очень понравится детям. Стукая тупым или острым концом крашеного яйца по яйцу соперника, человек старается выиграть как можно больше целых яиц. Если яйцо треснуло — проиграл!</a:t>
            </a:r>
          </a:p>
          <a:p>
            <a:endParaRPr lang="ru-RU" dirty="0"/>
          </a:p>
        </p:txBody>
      </p:sp>
      <p:pic>
        <p:nvPicPr>
          <p:cNvPr id="4" name="Рисунок 3" descr="как провести пасху с деть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332480" cy="4175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Пасхальная игра –</a:t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яйцо!</a:t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139136" cy="48463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Как играть:</a:t>
            </a:r>
          </a:p>
          <a:p>
            <a:r>
              <a:rPr lang="ru-RU" dirty="0" smtClean="0"/>
              <a:t>1. На землю (или в современном варианте на пол, на стол, на стул) кладут яйцо.</a:t>
            </a:r>
          </a:p>
          <a:p>
            <a:r>
              <a:rPr lang="ru-RU" dirty="0" smtClean="0"/>
              <a:t>2. Одной девочке завязывают глаза  и отводят ее подальше от места, где лежит яйцо. В первый раз девочки редко запоминают «дорогу», в дальнейшем они сами догадываются, что надо считать шаги и запоминать повороты, чтобы понять, куда тебя отвели и где от тебя находится яйцо.</a:t>
            </a:r>
          </a:p>
          <a:p>
            <a:r>
              <a:rPr lang="ru-RU" dirty="0" smtClean="0"/>
              <a:t>3. Девочка с завязанными глазами идет к яйцу. Она идет до того места, пока сама не решит, что уже подошла к яйцу (ей никто не подсказывает и никто ее не останавливает).</a:t>
            </a:r>
          </a:p>
          <a:p>
            <a:r>
              <a:rPr lang="ru-RU" dirty="0" smtClean="0"/>
              <a:t>4. Дойдя до нужного места (как она считает), она останавливается и снимает повязку.</a:t>
            </a:r>
          </a:p>
          <a:p>
            <a:r>
              <a:rPr lang="ru-RU" dirty="0" smtClean="0"/>
              <a:t>5. Теперь ей надо достать это яйцо и взять его в руки. Если девочка подошла к нужному месту, то задача эта решится просто. А если далеко? Придется проявить изобретательность чтобы достать яйцо!</a:t>
            </a:r>
          </a:p>
          <a:p>
            <a:r>
              <a:rPr lang="ru-RU" dirty="0" smtClean="0"/>
              <a:t>Если девочке удалось достать яйцо, она забирает его себе.</a:t>
            </a:r>
          </a:p>
          <a:p>
            <a:r>
              <a:rPr lang="ru-RU" dirty="0" smtClean="0"/>
              <a:t>Считалось, что выигрыш яйца приносит счастье в дом, здоровье и богатство!</a:t>
            </a:r>
          </a:p>
          <a:p>
            <a:r>
              <a:rPr lang="ru-RU" dirty="0" smtClean="0"/>
              <a:t>А сейчас расскажу еще о нескольких очень интересных русских народных пасхальных играх.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Пасхальные раскраски.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развивающие игры для детей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66056"/>
            <a:ext cx="7467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Игра </a:t>
            </a:r>
            <a:r>
              <a:rPr lang="ru-RU" b="1" cap="none" dirty="0" err="1" smtClean="0">
                <a:ln/>
                <a:solidFill>
                  <a:schemeClr val="accent3"/>
                </a:solidFill>
              </a:rPr>
              <a:t>мемори</a:t>
            </a:r>
            <a:r>
              <a:rPr lang="ru-RU" b="1" cap="none" dirty="0" smtClean="0">
                <a:ln/>
                <a:solidFill>
                  <a:schemeClr val="accent3"/>
                </a:solidFill>
              </a:rPr>
              <a:t> "Пасхальные яйца"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3682752" cy="57812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предназначена для тренировки визуальной памяти. В наборе есть 16 карточек с пасхальными яйцами разной расцветки - по две штуки с одним и тем же рисунком. Играют два человека. Перед началом игры нужно разложить карточки "рубашкой" вверх на столе, а затем переворачивать по две. Если они совпадают - игрок забирает их и получает ещё ход. Если нет - ход переходит к другому игроку. Задача - набрать как можно больше карточек. </a:t>
            </a:r>
          </a:p>
          <a:p>
            <a:endParaRPr lang="ru-RU" dirty="0"/>
          </a:p>
        </p:txBody>
      </p:sp>
      <p:pic>
        <p:nvPicPr>
          <p:cNvPr id="4" name="Рисунок 3" descr="пасхальные раскрас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00304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поиск. Поиск пасхальных яиц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аскраски на пасху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866" y="908050"/>
            <a:ext cx="4300268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Презентация составлена по материалам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http://adalin.mospsy.ru/l_03_00/l0199.shtml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http://ped-kopilka.ru/raznoe/semeinye-prazdniki/pashalnye-igry.html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http://lika.rirri.com/paskhalnye-igry-traditsii-obychai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http://rodnaya-tropinka.ru/pashal-ny-e-traditsii-pashal-ny-e-igry-dlya-detej/#ixzz2xyagBrGP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ff14cec656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91440" cy="559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688449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Традиционно празднование Пасхи открывается с торжественного богослужения во всех православных храмах. Торжественная служба начинается ночью (перед воскресением) с пения и молитв. Во время службы священники с прихожанами совершают крестный ход вокруг церкви. Ровно в полночь, зажигают все свечи и огни, звучит звон колоколов, именуемый в народе, благовестом. На традиционное поздравление: «Христос </a:t>
            </a:r>
            <a:r>
              <a:rPr lang="ru-RU" sz="1400" dirty="0" err="1" smtClean="0"/>
              <a:t>воскресе</a:t>
            </a:r>
            <a:r>
              <a:rPr lang="ru-RU" sz="1400" dirty="0" smtClean="0"/>
              <a:t>!», отвечают: «Воистину, </a:t>
            </a:r>
            <a:r>
              <a:rPr lang="ru-RU" sz="1400" dirty="0" err="1" smtClean="0"/>
              <a:t>воскресе</a:t>
            </a:r>
            <a:r>
              <a:rPr lang="ru-RU" sz="1400" dirty="0" smtClean="0"/>
              <a:t>!». Пасхальное приветствие сопровождается троекратным целованием и обменом «</a:t>
            </a:r>
            <a:r>
              <a:rPr lang="ru-RU" sz="1400" dirty="0" err="1" smtClean="0"/>
              <a:t>крашенок</a:t>
            </a:r>
            <a:r>
              <a:rPr lang="ru-RU" sz="1400" dirty="0" smtClean="0"/>
              <a:t>». 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4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341987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00192" y="1412776"/>
            <a:ext cx="2520280" cy="4968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отличие от устоявшихся обычаев обмениваться на пасху куличами и яйцами, в играх строгого следования конкретным правилам не было. Одна и та же игра могла по-разному проходить в разных местах в зависимости от того, как она передавалась из поколения в поколение, а также от фантазии самих играющих.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12776"/>
            <a:ext cx="2628800" cy="4968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Пасхальные яйца верующие дарят друг другу как символ чудесного появления на свет — Воскресения Христова. По Преданию, когда Мария Магдалина поднесла в подарок императору Тиберию яйцо как символ Воскресения Христа, император, усомнившись, сказал, что как яйцо из белого не становится красным, так и мертвые не воскресают. Яйцо в тот же миг стало красным. Хотя яйца красят в разные цвета, традиционным является красный, как цвет жизни и победы</a:t>
            </a:r>
            <a:endParaRPr lang="ru-RU" sz="1600" dirty="0"/>
          </a:p>
        </p:txBody>
      </p:sp>
      <p:pic>
        <p:nvPicPr>
          <p:cNvPr id="8" name="Рисунок 7" descr="Пасхальные игры на Рус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3312368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ww_artru_inf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4581128"/>
            <a:ext cx="3513691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ajco-1-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-171399"/>
            <a:ext cx="3168352" cy="1782198"/>
          </a:xfrm>
          <a:prstGeom prst="rect">
            <a:avLst/>
          </a:prstGeom>
        </p:spPr>
      </p:pic>
      <p:pic>
        <p:nvPicPr>
          <p:cNvPr id="7" name="Рисунок 6" descr="jajco-2-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-171399"/>
            <a:ext cx="3240360" cy="1822702"/>
          </a:xfrm>
          <a:prstGeom prst="rect">
            <a:avLst/>
          </a:prstGeom>
        </p:spPr>
      </p:pic>
      <p:pic>
        <p:nvPicPr>
          <p:cNvPr id="8" name="Рисунок 7" descr="jajco-5-4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4043">
            <a:off x="2627784" y="-99392"/>
            <a:ext cx="3456384" cy="1944216"/>
          </a:xfrm>
          <a:prstGeom prst="rect">
            <a:avLst/>
          </a:prstGeom>
        </p:spPr>
      </p:pic>
      <p:pic>
        <p:nvPicPr>
          <p:cNvPr id="9" name="Рисунок 8" descr="jajco-7-4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4185">
            <a:off x="4155173" y="-295303"/>
            <a:ext cx="3809524" cy="2142857"/>
          </a:xfrm>
          <a:prstGeom prst="rect">
            <a:avLst/>
          </a:prstGeom>
        </p:spPr>
      </p:pic>
      <p:pic>
        <p:nvPicPr>
          <p:cNvPr id="10" name="Рисунок 9" descr="jajco-8-4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-315416"/>
            <a:ext cx="3809524" cy="21428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1556792"/>
            <a:ext cx="8712968" cy="30963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242040" y="2263154"/>
            <a:ext cx="9386040" cy="170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2238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ПАСХИ всегда начинались веселые гуляния,</a:t>
            </a:r>
          </a:p>
          <a:p>
            <a:pPr marL="0" marR="0" lvl="0" indent="122238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какие же гуляния без ПАСХАЛЬНЫХ игр? </a:t>
            </a:r>
          </a:p>
          <a:p>
            <a:pPr marL="0" marR="0" lvl="0" indent="122238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Пасха</a:t>
            </a:r>
            <a:r>
              <a:rPr kumimoji="0" lang="ru-RU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играми 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получится замечательный праздник, </a:t>
            </a:r>
          </a:p>
          <a:p>
            <a:pPr marL="0" marR="0" lvl="0" indent="122238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можно провести с детьми в детском саду</a:t>
            </a:r>
            <a:r>
              <a:rPr kumimoji="0" lang="ru-RU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дома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276872"/>
            <a:ext cx="388843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Пасхальная игра – </a:t>
            </a:r>
            <a:br>
              <a:rPr lang="ru-RU" dirty="0" smtClean="0"/>
            </a:br>
            <a:r>
              <a:rPr lang="ru-RU" dirty="0" smtClean="0"/>
              <a:t>КАТАНИЕ ЯИЦ - КАТОЧКИ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480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4445000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3702225"/>
            <a:ext cx="8566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2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Наверно, это была самая любимая и распространенная игра на Руси. </a:t>
            </a:r>
          </a:p>
          <a:p>
            <a:pPr marL="0" marR="0" lvl="0" indent="122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начала игры часть яиц раскладывается на ровной поверхности. </a:t>
            </a:r>
          </a:p>
          <a:p>
            <a:pPr marL="0" marR="0" lvl="0" indent="122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игрок скатывает свое яйцо с горки, и если его яйцо задевает другое, </a:t>
            </a:r>
          </a:p>
          <a:p>
            <a:pPr marL="0" marR="0" lvl="0" indent="122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игрок берет себе оба яйца и скатывает дальше, </a:t>
            </a:r>
          </a:p>
          <a:p>
            <a:pPr marL="0" marR="0" lvl="0" indent="122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же яйцо ничего не задело – </a:t>
            </a:r>
          </a:p>
          <a:p>
            <a:pPr marL="0" marR="0" lvl="0" indent="122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переходит к другому игроку, а яйцо так и остается на кону.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лавный праздник Православной Церкви - ПАСХАЛЬНЫЕ ИГРЫ, традиции, обычаи! Картина, рисунок - открытка на ПАСХ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10445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4008" y="476672"/>
            <a:ext cx="4067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Вместе с яйцами вокруг можно разложить маленькие подарочки, конфеты, сувениры, в которые тоже надо попасть.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опытных игроков были и свои секреты. Ведь для того, чтоб своим яйцом попасть в другое, надо представлять как твое яйцо покатится.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429000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зависит от формы яйца: круглое покатится прямо, яйцо с острым концом - завернет в сторону острого конца. Такие игроки имели у себя яйца разной формы,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ууу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какие хитрые!</a:t>
            </a:r>
            <a:endParaRPr lang="ru-RU" sz="2000" dirty="0"/>
          </a:p>
        </p:txBody>
      </p:sp>
      <p:pic>
        <p:nvPicPr>
          <p:cNvPr id="7" name="Рисунок 6" descr="игры на пасх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3843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07288" cy="139903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3600" b="1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Пасхальная игра - ПОКРУТИТЬ ЯИЦО</a:t>
            </a:r>
            <a:r>
              <a:rPr lang="ru-RU" sz="700" b="1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700" b="1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Содержимое 3" descr="100559262_0_540f5_d2a41b9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780928"/>
            <a:ext cx="5832648" cy="376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24544" y="1124744"/>
            <a:ext cx="95975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122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Тут все просто, главное запастись маленькими призами, </a:t>
            </a:r>
          </a:p>
          <a:p>
            <a:pPr marL="0" marR="0" lvl="0" indent="122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 хоть теми же конфетами.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2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команде все начинают крутить свое крашеное яйцо. </a:t>
            </a:r>
          </a:p>
          <a:p>
            <a:pPr marL="0" marR="0" lvl="0" indent="122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Тот, у кого яйцо дольше всех прокрутится - победитель</a:t>
            </a:r>
            <a:r>
              <a:rPr kumimoji="0" lang="ru-RU" sz="1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2237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Делим детей на две команды, готовим пару гнездышек, запасаемся деревянными ложками, деревянными яйцами, можно, конечно, и настоящими, но их же жалко!</a:t>
            </a:r>
          </a:p>
          <a:p>
            <a:r>
              <a:rPr lang="ru-RU" dirty="0" smtClean="0"/>
              <a:t>Суть игры перенести все яйца в гнездышко. Можно яйцо положить в ложку, а ложку держать во рту. Тут задача трудная - донести бы!</a:t>
            </a:r>
          </a:p>
          <a:p>
            <a:r>
              <a:rPr lang="ru-RU" dirty="0" smtClean="0"/>
              <a:t>Выигрывает та команда, которая и быстрее и аккуратнее и у которой меньше яиц падало. Скорее всего победит ДРУЖБА и каждый игрок получит свой приз.</a:t>
            </a:r>
          </a:p>
          <a:p>
            <a:r>
              <a:rPr lang="ru-RU" b="1" dirty="0" smtClean="0"/>
              <a:t>Вот о чем нельзя забывать никогда, так это о призах!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34400" cy="7589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Пасхальная игра -                                             ЭСТАФЕТА - ГНЕЗДЫШКО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конкурсы на пасх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3190240" cy="476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Пасхальная игра - НАЙДИ ЯЙЦО!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Главный праздник Православной Церкви - ПАСХАЛЬНЫЕ ИГРЫ, традиции, обычаи! Картина, рисунок - открытка на ПАСХУ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426746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067944" y="1462718"/>
            <a:ext cx="4392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компанией детишек можно провести такую пасхальную игру. </a:t>
            </a:r>
          </a:p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Кто-нибудь из старших заранее прячет в разных местах яйца с сюрпризами — </a:t>
            </a:r>
          </a:p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картонные, пластиковые, склеенные конвертики в форме яиц с маленькими призами (это могут быть киндер-сюрпризы).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детей будет много, можно разделить их на две команды,</a:t>
            </a: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каждая из которых будет стремиться выиграть как можно больше яиц в отведенное для этого время.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 надо постараться, чтобы каждый нашел хотя бы одно яйцо и в качестве приза унес домой.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</TotalTime>
  <Words>833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Тема Office</vt:lpstr>
      <vt:lpstr>Апекс</vt:lpstr>
      <vt:lpstr>Трек</vt:lpstr>
      <vt:lpstr>Аспект</vt:lpstr>
      <vt:lpstr>Яркая</vt:lpstr>
      <vt:lpstr>Официальная</vt:lpstr>
      <vt:lpstr>Поток</vt:lpstr>
      <vt:lpstr>Изящная</vt:lpstr>
      <vt:lpstr>Эркер</vt:lpstr>
      <vt:lpstr>Слайд 1</vt:lpstr>
      <vt:lpstr>Слайд 2</vt:lpstr>
      <vt:lpstr>Слайд 3</vt:lpstr>
      <vt:lpstr>Слайд 4</vt:lpstr>
      <vt:lpstr>Пасхальная игра –  КАТАНИЕ ЯИЦ - КАТОЧКИ </vt:lpstr>
      <vt:lpstr>Слайд 6</vt:lpstr>
      <vt:lpstr>Пасхальная игра - ПОКРУТИТЬ ЯИЦО </vt:lpstr>
      <vt:lpstr>Пасхальная игра -                                             ЭСТАФЕТА - ГНЕЗДЫШКО </vt:lpstr>
      <vt:lpstr>Пасхальная игра - НАЙДИ ЯЙЦО! </vt:lpstr>
      <vt:lpstr> Пасхальная игра - Чокнемся? </vt:lpstr>
      <vt:lpstr>Пасхальная игра – Найди яйцо! </vt:lpstr>
      <vt:lpstr>Пасхальные раскраски. </vt:lpstr>
      <vt:lpstr>Игра мемори "Пасхальные яйца"</vt:lpstr>
      <vt:lpstr>Игры поиск. Поиск пасхальных яиц</vt:lpstr>
      <vt:lpstr>Презентация составлена по материалам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Шарпак Любовь Алексеевна</dc:creator>
  <cp:lastModifiedBy>XTreme.ws</cp:lastModifiedBy>
  <cp:revision>29</cp:revision>
  <dcterms:created xsi:type="dcterms:W3CDTF">2014-04-07T04:32:50Z</dcterms:created>
  <dcterms:modified xsi:type="dcterms:W3CDTF">2014-04-07T11:57:12Z</dcterms:modified>
</cp:coreProperties>
</file>