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9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9880F-9ADA-4F0F-9247-F81A1F12D746}" type="datetimeFigureOut">
              <a:rPr lang="ru-RU"/>
              <a:pPr>
                <a:defRPr/>
              </a:pPr>
              <a:t>07.04.2014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147C3-93EB-4A08-B31F-38E3B7CF4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B67EB-502F-4899-8DAA-DCBDA26F1A9F}" type="datetimeFigureOut">
              <a:rPr lang="ru-RU"/>
              <a:pPr>
                <a:defRPr/>
              </a:pPr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0537C-C2A3-439D-8D4A-216BED67C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AA4A8-E3AD-4C52-B45D-519244E6D672}" type="datetimeFigureOut">
              <a:rPr lang="ru-RU"/>
              <a:pPr>
                <a:defRPr/>
              </a:pPr>
              <a:t>07.04.2014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74E7C-328A-49B2-9232-26F18140F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20C7B-ED05-499C-9C37-F8408550E4AA}" type="datetimeFigureOut">
              <a:rPr lang="ru-RU"/>
              <a:pPr>
                <a:defRPr/>
              </a:pPr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8AD38-29E6-4A64-ADAB-9BF18722F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B852F-4F9A-42B7-8AD7-D870E3EFC6C8}" type="datetimeFigureOut">
              <a:rPr lang="ru-RU"/>
              <a:pPr>
                <a:defRPr/>
              </a:pPr>
              <a:t>07.04.2014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497FA-E3D4-430F-9CC3-1BA39D755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FCC17-54BB-44D7-9ED4-C1321D236BDA}" type="datetimeFigureOut">
              <a:rPr lang="ru-RU"/>
              <a:pPr>
                <a:defRPr/>
              </a:pPr>
              <a:t>07.04.2014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7C55A-7F07-411A-825F-D91F05C2D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AA9A0-90AE-4AD4-AE58-EF43699E18E0}" type="datetimeFigureOut">
              <a:rPr lang="ru-RU"/>
              <a:pPr>
                <a:defRPr/>
              </a:pPr>
              <a:t>07.04.2014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A45E-05DC-4689-9C54-8EA423A50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2F61B-76A8-4B64-BEE7-23407AD7F914}" type="datetimeFigureOut">
              <a:rPr lang="ru-RU"/>
              <a:pPr>
                <a:defRPr/>
              </a:pPr>
              <a:t>07.04.2014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A62A0-038D-4CE1-B9FD-DC29DF83E2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A29DC-0F39-46CB-9D52-2947CA5CE132}" type="datetimeFigureOut">
              <a:rPr lang="ru-RU"/>
              <a:pPr>
                <a:defRPr/>
              </a:pPr>
              <a:t>07.04.2014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C5FC2-50A7-4CD3-A0E9-C8C69628A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B7B2A-7E0F-40A1-B386-AA948C8FB9C1}" type="datetimeFigureOut">
              <a:rPr lang="ru-RU"/>
              <a:pPr>
                <a:defRPr/>
              </a:pPr>
              <a:t>07.04.2014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604FC-01D4-48B6-9318-14FECD828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84C52-80AB-4E55-BAF2-8D78A507CB69}" type="datetimeFigureOut">
              <a:rPr lang="ru-RU"/>
              <a:pPr>
                <a:defRPr/>
              </a:pPr>
              <a:t>07.04.2014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F25AB-5973-4824-ACD1-38B419CA7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F7F416-C568-4D8F-A39D-2FCE3C04B261}" type="datetimeFigureOut">
              <a:rPr lang="ru-RU"/>
              <a:pPr>
                <a:defRPr/>
              </a:pPr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FE7CF5-8B6E-455F-83F2-F7208E9AC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5" r:id="rId2"/>
    <p:sldLayoutId id="2147483841" r:id="rId3"/>
    <p:sldLayoutId id="2147483836" r:id="rId4"/>
    <p:sldLayoutId id="2147483837" r:id="rId5"/>
    <p:sldLayoutId id="2147483838" r:id="rId6"/>
    <p:sldLayoutId id="2147483842" r:id="rId7"/>
    <p:sldLayoutId id="2147483843" r:id="rId8"/>
    <p:sldLayoutId id="2147483844" r:id="rId9"/>
    <p:sldLayoutId id="2147483839" r:id="rId10"/>
    <p:sldLayoutId id="214748384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1412875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«В мире сказок»</a:t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Средняя группа.</a:t>
            </a:r>
            <a:endParaRPr lang="ru-RU" sz="27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188" y="4149725"/>
            <a:ext cx="6400800" cy="2392363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Участники проекта: дети,</a:t>
            </a:r>
          </a:p>
          <a:p>
            <a:pPr algn="l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воспитатели: Лаптева Н.Л.</a:t>
            </a:r>
          </a:p>
          <a:p>
            <a:pPr algn="l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</a:p>
          <a:p>
            <a:pPr algn="l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музыкальный руководитель: Кузнецова Н.Л.</a:t>
            </a:r>
          </a:p>
          <a:p>
            <a:pPr algn="l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родительница: Васильева Т.Н.</a:t>
            </a:r>
          </a:p>
          <a:p>
            <a:pPr algn="l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971550" y="2708275"/>
            <a:ext cx="7545388" cy="1905000"/>
          </a:xfrm>
        </p:spPr>
        <p:txBody>
          <a:bodyPr rtlCol="0">
            <a:normAutofit lnSpcReduction="10000"/>
          </a:bodyPr>
          <a:lstStyle/>
          <a:p>
            <a:pPr fontAlgn="auto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285750" indent="-285750" fontAlgn="auto"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интерес к устному народному творчеству, желание слушать сказки, рассматривать иллюстрации, обыгрывать;</a:t>
            </a:r>
          </a:p>
          <a:p>
            <a:pPr marL="285750" indent="-285750" fontAlgn="auto"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Через содержание сказок формировать нравственные представления детей на эмоционально-чувственной основе;</a:t>
            </a:r>
          </a:p>
          <a:p>
            <a:pPr marL="285750" indent="-285750" fontAlgn="auto"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творчество.</a:t>
            </a:r>
          </a:p>
          <a:p>
            <a:pPr marL="285750" indent="-285750" fontAlgn="auto">
              <a:buFont typeface="Arial" pitchFamily="34" charset="0"/>
              <a:buChar char="•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Заголовок 2"/>
          <p:cNvSpPr>
            <a:spLocks noGrp="1"/>
          </p:cNvSpPr>
          <p:nvPr>
            <p:ph type="title"/>
          </p:nvPr>
        </p:nvSpPr>
        <p:spPr>
          <a:xfrm>
            <a:off x="971550" y="1844675"/>
            <a:ext cx="7272338" cy="576263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smtClean="0"/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продолжать знакомить детей с устным         народным творчеством - сказками.</a:t>
            </a: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3"/>
          <p:cNvSpPr>
            <a:spLocks noGrp="1"/>
          </p:cNvSpPr>
          <p:nvPr>
            <p:ph type="title"/>
          </p:nvPr>
        </p:nvSpPr>
        <p:spPr>
          <a:xfrm>
            <a:off x="4643438" y="260350"/>
            <a:ext cx="4681537" cy="360363"/>
          </a:xfrm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Лепка «Сказочный персонаж»</a:t>
            </a:r>
          </a:p>
        </p:txBody>
      </p:sp>
      <p:pic>
        <p:nvPicPr>
          <p:cNvPr id="14338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620713"/>
            <a:ext cx="3821112" cy="2865437"/>
          </a:xfrm>
        </p:spPr>
      </p:pic>
      <p:pic>
        <p:nvPicPr>
          <p:cNvPr id="14339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060575"/>
            <a:ext cx="3775075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Текст 3"/>
          <p:cNvSpPr>
            <a:spLocks noGrp="1"/>
          </p:cNvSpPr>
          <p:nvPr>
            <p:ph type="body" sz="half" idx="2"/>
          </p:nvPr>
        </p:nvSpPr>
        <p:spPr>
          <a:xfrm>
            <a:off x="323850" y="404813"/>
            <a:ext cx="3846513" cy="1439862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Рассматривание иллюстраций художника Рачёва</a:t>
            </a:r>
          </a:p>
        </p:txBody>
      </p:sp>
      <p:pic>
        <p:nvPicPr>
          <p:cNvPr id="14341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1075" y="3179763"/>
            <a:ext cx="20859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539750" y="836613"/>
            <a:ext cx="3671888" cy="647700"/>
          </a:xfrm>
        </p:spPr>
        <p:txBody>
          <a:bodyPr/>
          <a:lstStyle/>
          <a:p>
            <a:pPr algn="ctr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  Инсценирование песни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«Два весёлых гуся»</a:t>
            </a:r>
          </a:p>
        </p:txBody>
      </p:sp>
      <p:pic>
        <p:nvPicPr>
          <p:cNvPr id="15362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2205038"/>
            <a:ext cx="3673475" cy="3371850"/>
          </a:xfrm>
        </p:spPr>
      </p:pic>
      <p:pic>
        <p:nvPicPr>
          <p:cNvPr id="15363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04813"/>
            <a:ext cx="4056062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5003800" y="3933825"/>
            <a:ext cx="36957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Настольный театр </a:t>
            </a:r>
          </a:p>
          <a:p>
            <a:r>
              <a:rPr 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по сказке «Пых»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1258888" y="333375"/>
            <a:ext cx="6913562" cy="454025"/>
          </a:xfrm>
        </p:spPr>
        <p:txBody>
          <a:bodyPr/>
          <a:lstStyle/>
          <a:p>
            <a:pPr algn="ctr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Конструирование из бумаги «Медвежонок»</a:t>
            </a:r>
          </a:p>
        </p:txBody>
      </p:sp>
      <p:pic>
        <p:nvPicPr>
          <p:cNvPr id="16386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196975"/>
            <a:ext cx="3959225" cy="2970213"/>
          </a:xfrm>
        </p:spPr>
      </p:pic>
      <p:pic>
        <p:nvPicPr>
          <p:cNvPr id="16387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2852738"/>
            <a:ext cx="4298950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522288" y="1268413"/>
            <a:ext cx="3816350" cy="708025"/>
          </a:xfrm>
        </p:spPr>
        <p:txBody>
          <a:bodyPr/>
          <a:lstStyle/>
          <a:p>
            <a:pPr algn="ctr"/>
            <a:r>
              <a:rPr lang="ru-RU" sz="2300" b="1" smtClean="0">
                <a:latin typeface="Times New Roman" pitchFamily="18" charset="0"/>
                <a:cs typeface="Times New Roman" pitchFamily="18" charset="0"/>
              </a:rPr>
              <a:t>Инсценирование сказки «Маша и Медведь»</a:t>
            </a:r>
          </a:p>
        </p:txBody>
      </p:sp>
      <p:pic>
        <p:nvPicPr>
          <p:cNvPr id="17410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9563" y="2565400"/>
            <a:ext cx="4306887" cy="3228975"/>
          </a:xfr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356100" y="3609975"/>
            <a:ext cx="5092700" cy="1512888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Показ родительницей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сказки «Зимовье»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Теневой театр</a:t>
            </a:r>
          </a:p>
        </p:txBody>
      </p:sp>
      <p:pic>
        <p:nvPicPr>
          <p:cNvPr id="17412" name="Объект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49275"/>
            <a:ext cx="4176712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5"/>
          <p:cNvSpPr>
            <a:spLocks noGrp="1"/>
          </p:cNvSpPr>
          <p:nvPr>
            <p:ph type="title"/>
          </p:nvPr>
        </p:nvSpPr>
        <p:spPr>
          <a:xfrm>
            <a:off x="971550" y="333375"/>
            <a:ext cx="7092950" cy="396875"/>
          </a:xfrm>
        </p:spPr>
        <p:txBody>
          <a:bodyPr/>
          <a:lstStyle/>
          <a:p>
            <a:pPr algn="ctr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Развлечение «Путешествие в страну сказок»</a:t>
            </a:r>
          </a:p>
        </p:txBody>
      </p:sp>
      <p:pic>
        <p:nvPicPr>
          <p:cNvPr id="18434" name="Рисунок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090613"/>
            <a:ext cx="3516312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613" y="3825875"/>
            <a:ext cx="3516312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1076325"/>
            <a:ext cx="3467100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1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3841750"/>
            <a:ext cx="3494087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151</TotalTime>
  <Words>112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Проект  «В мире сказок» Средняя группа.</vt:lpstr>
      <vt:lpstr>Цель: продолжать знакомить детей с устным         народным творчеством - сказками.</vt:lpstr>
      <vt:lpstr>Лепка «Сказочный персонаж»</vt:lpstr>
      <vt:lpstr>   Инсценирование песни  «Два весёлых гуся»</vt:lpstr>
      <vt:lpstr>Конструирование из бумаги «Медвежонок»</vt:lpstr>
      <vt:lpstr>Инсценирование сказки «Маша и Медведь»</vt:lpstr>
      <vt:lpstr>Развлечение «Путешествие в страну сказок»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«В мире сказок» Средняя группа.</dc:title>
  <dc:creator>Natalya</dc:creator>
  <cp:lastModifiedBy>Пользователь Windows</cp:lastModifiedBy>
  <cp:revision>22</cp:revision>
  <dcterms:created xsi:type="dcterms:W3CDTF">2013-03-12T10:12:59Z</dcterms:created>
  <dcterms:modified xsi:type="dcterms:W3CDTF">2014-04-06T16:54:03Z</dcterms:modified>
</cp:coreProperties>
</file>