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1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08" autoAdjust="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233A6-B859-4D05-BB5D-89E1CBF2546E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3AEBA-A968-4F3C-B95E-C488441A6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9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3AEBA-A968-4F3C-B95E-C488441A6FA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4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190352">
            <a:off x="1464414" y="358102"/>
            <a:ext cx="6261633" cy="18760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Презентация народного праздника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333132">
            <a:off x="3381634" y="5076954"/>
            <a:ext cx="5400600" cy="108063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E14C1"/>
                </a:solidFill>
              </a:rPr>
              <a:t>2 ИЮЛЯ — </a:t>
            </a:r>
            <a:r>
              <a:rPr lang="ru-RU" sz="2800" b="1" dirty="0" smtClean="0">
                <a:solidFill>
                  <a:srgbClr val="FE14C1"/>
                </a:solidFill>
              </a:rPr>
              <a:t>ДЕНЬ ПАСЕЧНИКА</a:t>
            </a:r>
            <a:endParaRPr lang="ru-RU" sz="2800" b="1" dirty="0">
              <a:solidFill>
                <a:srgbClr val="FE14C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20888"/>
            <a:ext cx="1707733" cy="127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Марина\Desktop\т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77013"/>
            <a:ext cx="2748373" cy="327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73216"/>
            <a:ext cx="104411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96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50304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День памяти мученика Зосимы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Он принял крещение и отказался принести жертву языческим богам, за что был предан мукам.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312368" cy="443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6" y="2276872"/>
            <a:ext cx="1080120" cy="121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89" y="4755976"/>
            <a:ext cx="102155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24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632848" cy="259799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А иконы с его изображением развешивали над колодцами и ручейками рядом с пасекой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Воду их этих источниках пили как целебную, а прибившийся к этой своеобразной часовенке рой считали освященным и тщательно берегли.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2973666" cy="311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25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67600" cy="432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Приметы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85184"/>
            <a:ext cx="2160240" cy="161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56792"/>
            <a:ext cx="10572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7992888" cy="403244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Если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пчелы сильно летят к своим ульям - быть скоро дождю;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тановятся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злее, чаще жалят - будет засуха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Сидят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на стенках улья - к сильной жаре».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Возможного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заморозка на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почве, пчелы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начинают заносить мед, заливать соты.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75" y="332656"/>
            <a:ext cx="936104" cy="105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98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272808" cy="6529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О пчелах в русском народе </a:t>
            </a:r>
            <a:r>
              <a:rPr lang="ru-RU" b="1" dirty="0" smtClean="0">
                <a:solidFill>
                  <a:srgbClr val="7030A0"/>
                </a:solidFill>
              </a:rPr>
              <a:t>говорят: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76476"/>
            <a:ext cx="1074415" cy="80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	</a:t>
            </a:r>
            <a:r>
              <a:rPr lang="ru-RU" dirty="0">
                <a:solidFill>
                  <a:srgbClr val="0070C0"/>
                </a:solidFill>
              </a:rPr>
              <a:t>Для пчелы всякий урок легок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 	И пчелка летит на красный цветок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 	</a:t>
            </a:r>
            <a:r>
              <a:rPr lang="ru-RU" dirty="0" smtClean="0">
                <a:solidFill>
                  <a:srgbClr val="0070C0"/>
                </a:solidFill>
              </a:rPr>
              <a:t> Медведю </a:t>
            </a:r>
            <a:r>
              <a:rPr lang="ru-RU" dirty="0">
                <a:solidFill>
                  <a:srgbClr val="0070C0"/>
                </a:solidFill>
              </a:rPr>
              <a:t>пчелы пиво в борти варят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 	Ни пчелы без жала, ни розы без шипов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 	</a:t>
            </a:r>
            <a:r>
              <a:rPr lang="ru-RU" dirty="0" smtClean="0">
                <a:solidFill>
                  <a:srgbClr val="0070C0"/>
                </a:solidFill>
              </a:rPr>
              <a:t> Цветы </a:t>
            </a:r>
            <a:r>
              <a:rPr lang="ru-RU" dirty="0">
                <a:solidFill>
                  <a:srgbClr val="0070C0"/>
                </a:solidFill>
              </a:rPr>
              <a:t>для пчел — пчелы для цветов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 	Человек от пчелы всякой премудрости </a:t>
            </a:r>
            <a:r>
              <a:rPr lang="ru-RU" dirty="0" smtClean="0">
                <a:solidFill>
                  <a:srgbClr val="0070C0"/>
                </a:solidFill>
              </a:rPr>
              <a:t>  поучается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12776"/>
            <a:ext cx="14700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296144" cy="130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35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01331"/>
            <a:ext cx="4006114" cy="14401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E14C1"/>
                </a:solidFill>
              </a:rPr>
              <a:t>Спасибо, за внимание!</a:t>
            </a:r>
            <a:endParaRPr lang="ru-RU" sz="3600" b="1" dirty="0">
              <a:solidFill>
                <a:srgbClr val="FE14C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22" y="2276872"/>
            <a:ext cx="2659938" cy="282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10" y="1221411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16637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94" y="4509120"/>
            <a:ext cx="14700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3" y="1221411"/>
            <a:ext cx="15795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99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</TotalTime>
  <Words>87</Words>
  <Application>Microsoft Office PowerPoint</Application>
  <PresentationFormat>Экран (4:3)</PresentationFormat>
  <Paragraphs>26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Презентация народного праздника  </vt:lpstr>
      <vt:lpstr>День памяти мученика Зосимы.  Он принял крещение и отказался принести жертву языческим богам, за что был предан мукам. </vt:lpstr>
      <vt:lpstr>А иконы с его изображением развешивали над колодцами и ручейками рядом с пасекой.  Воду их этих источниках пили как целебную, а прибившийся к этой своеобразной часовенке рой считали освященным и тщательно берегли.</vt:lpstr>
      <vt:lpstr>Приметы</vt:lpstr>
      <vt:lpstr>О пчелах в русском народе говорят:</vt:lpstr>
      <vt:lpstr>Спасибо,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народного праздника  </dc:title>
  <dc:creator>marina</dc:creator>
  <cp:lastModifiedBy>Москалец</cp:lastModifiedBy>
  <cp:revision>7</cp:revision>
  <dcterms:created xsi:type="dcterms:W3CDTF">2012-08-04T14:52:59Z</dcterms:created>
  <dcterms:modified xsi:type="dcterms:W3CDTF">2012-08-04T16:03:11Z</dcterms:modified>
</cp:coreProperties>
</file>