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9"/>
  </p:notesMasterIdLst>
  <p:sldIdLst>
    <p:sldId id="256" r:id="rId2"/>
    <p:sldId id="262" r:id="rId3"/>
    <p:sldId id="258" r:id="rId4"/>
    <p:sldId id="257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14" autoAdjust="0"/>
  </p:normalViewPr>
  <p:slideViewPr>
    <p:cSldViewPr>
      <p:cViewPr>
        <p:scale>
          <a:sx n="90" d="100"/>
          <a:sy n="90" d="100"/>
        </p:scale>
        <p:origin x="-100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A8EAC0-FE1F-4098-8BDE-D60EFE079476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0E1462C5-6C3C-474B-8E99-418C5BDAE05F}">
      <dgm:prSet phldrT="[Текст]" custT="1"/>
      <dgm:spPr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ru-RU" sz="1600" b="1" smtClean="0">
              <a:latin typeface="Times New Roman" pitchFamily="18" charset="0"/>
              <a:cs typeface="Times New Roman" pitchFamily="18" charset="0"/>
            </a:rPr>
            <a:t>Игры предположения</a:t>
          </a:r>
          <a:r>
            <a:rPr lang="ru-RU" sz="1200" smtClean="0">
              <a:latin typeface="Times New Roman" pitchFamily="18" charset="0"/>
              <a:cs typeface="Times New Roman" pitchFamily="18" charset="0"/>
            </a:rPr>
            <a:t>: перед детьми ставится задача и создается ситуация, требующая осмысления последующего действия. Задача заложена в самом названии: «Что было бы…?», «Что бы я сделал …?», «Кем бы хотел быть и почему?». Иногда началом такой игры может послужить картина.. Эти игры требуют умения соотнести знания с обстоятельствами, установления причинных связей. Педагогическая ценность их в том, что дети начинают думать, учатся слушать друг друга.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CC76C83A-16AD-4529-8240-463923BA4E26}" type="parTrans" cxnId="{D123DCF4-72CC-4C70-B26C-B89E8C402D0F}">
      <dgm:prSet/>
      <dgm:spPr/>
      <dgm:t>
        <a:bodyPr/>
        <a:lstStyle/>
        <a:p>
          <a:endParaRPr lang="ru-RU"/>
        </a:p>
      </dgm:t>
    </dgm:pt>
    <dgm:pt modelId="{CCBB9897-5DD4-4B9F-9C31-88BCACAC9578}" type="sibTrans" cxnId="{D123DCF4-72CC-4C70-B26C-B89E8C402D0F}">
      <dgm:prSet/>
      <dgm:spPr/>
      <dgm:t>
        <a:bodyPr/>
        <a:lstStyle/>
        <a:p>
          <a:endParaRPr lang="ru-RU"/>
        </a:p>
      </dgm:t>
    </dgm:pt>
    <dgm:pt modelId="{4DD98503-7AF3-4232-97C5-A7D47E34B7DF}">
      <dgm:prSet custT="1"/>
      <dgm:spPr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ru-RU" sz="1600" b="1" smtClean="0">
              <a:latin typeface="Times New Roman" pitchFamily="18" charset="0"/>
              <a:cs typeface="Times New Roman" pitchFamily="18" charset="0"/>
            </a:rPr>
            <a:t>Игры-путешествия</a:t>
          </a:r>
          <a:r>
            <a:rPr lang="ru-RU" sz="1600" smtClean="0">
              <a:latin typeface="Times New Roman" pitchFamily="18" charset="0"/>
              <a:cs typeface="Times New Roman" pitchFamily="18" charset="0"/>
            </a:rPr>
            <a:t> </a:t>
          </a:r>
          <a:r>
            <a:rPr lang="ru-RU" sz="1200" smtClean="0">
              <a:latin typeface="Times New Roman" pitchFamily="18" charset="0"/>
              <a:cs typeface="Times New Roman" pitchFamily="18" charset="0"/>
            </a:rPr>
            <a:t>имеют сходство со сказкой, ее развитием, чудесами, отражают реальные факты или события, но обычное раскрывает через необычное, простое – через загадочное, трудное – через преодоление, необходимое – через интересное. Все это происходит в игре, в игровых действиях. Становится близким ребенку, радует его</a:t>
          </a:r>
          <a:r>
            <a:rPr lang="ru-RU" sz="800" smtClean="0"/>
            <a:t>. </a:t>
          </a:r>
          <a:endParaRPr lang="ru-RU" sz="800" dirty="0"/>
        </a:p>
      </dgm:t>
    </dgm:pt>
    <dgm:pt modelId="{0A65959D-F8E2-49C5-B1F6-B7EAE9EF065C}" type="parTrans" cxnId="{703C5C2E-A70A-4908-AB0D-C075FB7731EF}">
      <dgm:prSet/>
      <dgm:spPr/>
      <dgm:t>
        <a:bodyPr/>
        <a:lstStyle/>
        <a:p>
          <a:endParaRPr lang="ru-RU"/>
        </a:p>
      </dgm:t>
    </dgm:pt>
    <dgm:pt modelId="{BA90CF99-F897-40D4-9F79-D8BA51A48EAE}" type="sibTrans" cxnId="{703C5C2E-A70A-4908-AB0D-C075FB7731EF}">
      <dgm:prSet/>
      <dgm:spPr/>
      <dgm:t>
        <a:bodyPr/>
        <a:lstStyle/>
        <a:p>
          <a:endParaRPr lang="ru-RU"/>
        </a:p>
      </dgm:t>
    </dgm:pt>
    <dgm:pt modelId="{7975C94C-B298-49A0-A330-7DDD65218E03}">
      <dgm:prSet phldrT="[Текст]" custT="1"/>
      <dgm:spPr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Игры – поручения. 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В основе их лежат действия с предметами, игрушками, словесные поручения. Игровая задача и игровые действия в них основаны на предложении что-то сделать: «Собери в корзину все предметы красного цвета», «Разложи колечки по величине», «Достань из мешочка предметы круглой формы».</a:t>
          </a:r>
        </a:p>
        <a:p>
          <a:endParaRPr lang="ru-RU" sz="900" dirty="0"/>
        </a:p>
      </dgm:t>
    </dgm:pt>
    <dgm:pt modelId="{545D925C-63CB-4DB1-B7C0-7DC43DF39807}" type="sibTrans" cxnId="{9DE0A7D5-D732-4F98-9A8F-381EA7134D58}">
      <dgm:prSet/>
      <dgm:spPr/>
      <dgm:t>
        <a:bodyPr/>
        <a:lstStyle/>
        <a:p>
          <a:endParaRPr lang="ru-RU"/>
        </a:p>
      </dgm:t>
    </dgm:pt>
    <dgm:pt modelId="{D88372D7-F6AE-4DD9-9F2B-F9BADE463845}" type="parTrans" cxnId="{9DE0A7D5-D732-4F98-9A8F-381EA7134D58}">
      <dgm:prSet/>
      <dgm:spPr/>
      <dgm:t>
        <a:bodyPr/>
        <a:lstStyle/>
        <a:p>
          <a:endParaRPr lang="ru-RU"/>
        </a:p>
      </dgm:t>
    </dgm:pt>
    <dgm:pt modelId="{A98BC89E-0C07-4464-AC55-8E48641CC438}">
      <dgm:prSet custT="1"/>
      <dgm:spPr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ru-RU" sz="1600" b="1" smtClean="0">
              <a:latin typeface="Times New Roman" pitchFamily="18" charset="0"/>
              <a:cs typeface="Times New Roman" pitchFamily="18" charset="0"/>
            </a:rPr>
            <a:t>Игры – загадки</a:t>
          </a:r>
          <a:r>
            <a:rPr lang="ru-RU" sz="1200" smtClean="0">
              <a:latin typeface="Times New Roman" pitchFamily="18" charset="0"/>
              <a:cs typeface="Times New Roman" pitchFamily="18" charset="0"/>
            </a:rPr>
            <a:t>. Возникновение загадок уходят в далекое прошлое. Загадки создавались самим народом и отражают мудрость народа. Загадки входили в обряды, ритуалы, включались в праздники. Они использовались для проверки знаний, находчивости. В этом и заключается очевидная педагогическая направленность и популярность загадок как развлечения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76D5F2C9-C96B-4A19-845C-DE94A6952AE4}" type="parTrans" cxnId="{DA93E264-4DA5-403D-A197-5ADF1224FE5D}">
      <dgm:prSet/>
      <dgm:spPr/>
      <dgm:t>
        <a:bodyPr/>
        <a:lstStyle/>
        <a:p>
          <a:endParaRPr lang="ru-RU"/>
        </a:p>
      </dgm:t>
    </dgm:pt>
    <dgm:pt modelId="{A2E52716-5D07-4858-8EDF-A9433F8BDFE0}" type="sibTrans" cxnId="{DA93E264-4DA5-403D-A197-5ADF1224FE5D}">
      <dgm:prSet/>
      <dgm:spPr/>
      <dgm:t>
        <a:bodyPr/>
        <a:lstStyle/>
        <a:p>
          <a:endParaRPr lang="ru-RU"/>
        </a:p>
      </dgm:t>
    </dgm:pt>
    <dgm:pt modelId="{DBEAF052-F7E6-44A5-BAE1-DE8564BFF331}">
      <dgm:prSet custT="1"/>
      <dgm:spPr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algn="ctr"/>
          <a:r>
            <a:rPr lang="ru-RU" sz="1600" b="1" smtClean="0">
              <a:latin typeface="Times New Roman" pitchFamily="18" charset="0"/>
              <a:cs typeface="Times New Roman" pitchFamily="18" charset="0"/>
            </a:rPr>
            <a:t>Игры – беседы (диалоги)</a:t>
          </a:r>
          <a:r>
            <a:rPr lang="ru-RU" sz="1600" smtClean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200" smtClean="0">
              <a:latin typeface="Times New Roman" pitchFamily="18" charset="0"/>
              <a:cs typeface="Times New Roman" pitchFamily="18" charset="0"/>
            </a:rPr>
            <a:t>В основе игры – беседы лежит общение воспитателя с детьми, детей друг с другом. Отличительными его чертами являются непосредственность переживаний, заинтересованность, доброжелательность, вера в «правду игры». Воспитательно-обучающее значение заключено в содержании сюжета – темы игры, в возбуждении интереса и тем или иным явлениям окружающей жизни, отраженным в игре. 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A035D240-C4A3-4671-AC64-BF70867F75AB}" type="parTrans" cxnId="{523FF37D-81AF-45B9-80C5-0B9B06D3909C}">
      <dgm:prSet/>
      <dgm:spPr/>
      <dgm:t>
        <a:bodyPr/>
        <a:lstStyle/>
        <a:p>
          <a:endParaRPr lang="ru-RU"/>
        </a:p>
      </dgm:t>
    </dgm:pt>
    <dgm:pt modelId="{62602FF4-C756-4496-8502-987FF7EF7DC7}" type="sibTrans" cxnId="{523FF37D-81AF-45B9-80C5-0B9B06D3909C}">
      <dgm:prSet/>
      <dgm:spPr/>
      <dgm:t>
        <a:bodyPr/>
        <a:lstStyle/>
        <a:p>
          <a:endParaRPr lang="ru-RU"/>
        </a:p>
      </dgm:t>
    </dgm:pt>
    <dgm:pt modelId="{29CA5E26-A190-4D65-BE6C-C3BC53DC7C0A}" type="pres">
      <dgm:prSet presAssocID="{4BA8EAC0-FE1F-4098-8BDE-D60EFE07947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CBE894D-1481-4A1B-B9F5-97758035A113}" type="pres">
      <dgm:prSet presAssocID="{7975C94C-B298-49A0-A330-7DDD65218E03}" presName="node" presStyleLbl="node1" presStyleIdx="0" presStyleCnt="5" custScaleX="151547" custLinFactNeighborX="2205" custLinFactNeighborY="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B51A89-F8D4-4A83-83A1-741C0A7B93D7}" type="pres">
      <dgm:prSet presAssocID="{545D925C-63CB-4DB1-B7C0-7DC43DF39807}" presName="sibTrans" presStyleCnt="0"/>
      <dgm:spPr/>
    </dgm:pt>
    <dgm:pt modelId="{0C439A6B-A20A-4416-B12C-745900C3C6B7}" type="pres">
      <dgm:prSet presAssocID="{4DD98503-7AF3-4232-97C5-A7D47E34B7DF}" presName="node" presStyleLbl="node1" presStyleIdx="1" presStyleCnt="5" custScaleX="1536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AE1D7D-5B4D-4069-A7BF-96A3E17937B7}" type="pres">
      <dgm:prSet presAssocID="{BA90CF99-F897-40D4-9F79-D8BA51A48EAE}" presName="sibTrans" presStyleCnt="0"/>
      <dgm:spPr/>
    </dgm:pt>
    <dgm:pt modelId="{C10ECFCF-F95F-44ED-BA27-F1F57C98261C}" type="pres">
      <dgm:prSet presAssocID="{0E1462C5-6C3C-474B-8E99-418C5BDAE05F}" presName="node" presStyleLbl="node1" presStyleIdx="2" presStyleCnt="5" custScaleX="159744" custLinFactNeighborX="-259" custLinFactNeighborY="-100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8FD940-6153-4FA8-AD35-4FA06D41BF60}" type="pres">
      <dgm:prSet presAssocID="{CCBB9897-5DD4-4B9F-9C31-88BCACAC9578}" presName="sibTrans" presStyleCnt="0"/>
      <dgm:spPr/>
    </dgm:pt>
    <dgm:pt modelId="{CFA1AB93-4A52-49CE-8551-065DF0C16B19}" type="pres">
      <dgm:prSet presAssocID="{A98BC89E-0C07-4464-AC55-8E48641CC438}" presName="node" presStyleLbl="node1" presStyleIdx="3" presStyleCnt="5" custScaleX="154407" custScaleY="100001" custLinFactNeighborX="276" custLinFactNeighborY="-100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9DFDEB-2BB6-4AA0-A287-5B62AD4F36EB}" type="pres">
      <dgm:prSet presAssocID="{A2E52716-5D07-4858-8EDF-A9433F8BDFE0}" presName="sibTrans" presStyleCnt="0"/>
      <dgm:spPr/>
    </dgm:pt>
    <dgm:pt modelId="{5779E2E3-03E0-4BBA-AE43-8934CC9E23DE}" type="pres">
      <dgm:prSet presAssocID="{DBEAF052-F7E6-44A5-BAE1-DE8564BFF331}" presName="node" presStyleLbl="node1" presStyleIdx="4" presStyleCnt="5" custScaleX="150043" custLinFactNeighborX="2787" custLinFactNeighborY="-109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DE0A7D5-D732-4F98-9A8F-381EA7134D58}" srcId="{4BA8EAC0-FE1F-4098-8BDE-D60EFE079476}" destId="{7975C94C-B298-49A0-A330-7DDD65218E03}" srcOrd="0" destOrd="0" parTransId="{D88372D7-F6AE-4DD9-9F2B-F9BADE463845}" sibTransId="{545D925C-63CB-4DB1-B7C0-7DC43DF39807}"/>
    <dgm:cxn modelId="{523FF37D-81AF-45B9-80C5-0B9B06D3909C}" srcId="{4BA8EAC0-FE1F-4098-8BDE-D60EFE079476}" destId="{DBEAF052-F7E6-44A5-BAE1-DE8564BFF331}" srcOrd="4" destOrd="0" parTransId="{A035D240-C4A3-4671-AC64-BF70867F75AB}" sibTransId="{62602FF4-C756-4496-8502-987FF7EF7DC7}"/>
    <dgm:cxn modelId="{43B5E94A-CB45-489A-9B95-482436551084}" type="presOf" srcId="{A98BC89E-0C07-4464-AC55-8E48641CC438}" destId="{CFA1AB93-4A52-49CE-8551-065DF0C16B19}" srcOrd="0" destOrd="0" presId="urn:microsoft.com/office/officeart/2005/8/layout/default"/>
    <dgm:cxn modelId="{85B34DCD-EA61-445B-9FE0-C31BF593541E}" type="presOf" srcId="{4DD98503-7AF3-4232-97C5-A7D47E34B7DF}" destId="{0C439A6B-A20A-4416-B12C-745900C3C6B7}" srcOrd="0" destOrd="0" presId="urn:microsoft.com/office/officeart/2005/8/layout/default"/>
    <dgm:cxn modelId="{DA93E264-4DA5-403D-A197-5ADF1224FE5D}" srcId="{4BA8EAC0-FE1F-4098-8BDE-D60EFE079476}" destId="{A98BC89E-0C07-4464-AC55-8E48641CC438}" srcOrd="3" destOrd="0" parTransId="{76D5F2C9-C96B-4A19-845C-DE94A6952AE4}" sibTransId="{A2E52716-5D07-4858-8EDF-A9433F8BDFE0}"/>
    <dgm:cxn modelId="{D123DCF4-72CC-4C70-B26C-B89E8C402D0F}" srcId="{4BA8EAC0-FE1F-4098-8BDE-D60EFE079476}" destId="{0E1462C5-6C3C-474B-8E99-418C5BDAE05F}" srcOrd="2" destOrd="0" parTransId="{CC76C83A-16AD-4529-8240-463923BA4E26}" sibTransId="{CCBB9897-5DD4-4B9F-9C31-88BCACAC9578}"/>
    <dgm:cxn modelId="{C6D2421C-C4D5-4501-B1A7-472575B85BEB}" type="presOf" srcId="{7975C94C-B298-49A0-A330-7DDD65218E03}" destId="{ACBE894D-1481-4A1B-B9F5-97758035A113}" srcOrd="0" destOrd="0" presId="urn:microsoft.com/office/officeart/2005/8/layout/default"/>
    <dgm:cxn modelId="{66C81BE8-64F5-4893-ABA1-1356C978E8DA}" type="presOf" srcId="{DBEAF052-F7E6-44A5-BAE1-DE8564BFF331}" destId="{5779E2E3-03E0-4BBA-AE43-8934CC9E23DE}" srcOrd="0" destOrd="0" presId="urn:microsoft.com/office/officeart/2005/8/layout/default"/>
    <dgm:cxn modelId="{44EFECDC-EF3C-4ADB-AC64-C6A21D9C068B}" type="presOf" srcId="{4BA8EAC0-FE1F-4098-8BDE-D60EFE079476}" destId="{29CA5E26-A190-4D65-BE6C-C3BC53DC7C0A}" srcOrd="0" destOrd="0" presId="urn:microsoft.com/office/officeart/2005/8/layout/default"/>
    <dgm:cxn modelId="{F176449D-5D88-4A5F-82E8-F49DC5FE2C88}" type="presOf" srcId="{0E1462C5-6C3C-474B-8E99-418C5BDAE05F}" destId="{C10ECFCF-F95F-44ED-BA27-F1F57C98261C}" srcOrd="0" destOrd="0" presId="urn:microsoft.com/office/officeart/2005/8/layout/default"/>
    <dgm:cxn modelId="{703C5C2E-A70A-4908-AB0D-C075FB7731EF}" srcId="{4BA8EAC0-FE1F-4098-8BDE-D60EFE079476}" destId="{4DD98503-7AF3-4232-97C5-A7D47E34B7DF}" srcOrd="1" destOrd="0" parTransId="{0A65959D-F8E2-49C5-B1F6-B7EAE9EF065C}" sibTransId="{BA90CF99-F897-40D4-9F79-D8BA51A48EAE}"/>
    <dgm:cxn modelId="{9E37B7DD-017A-4CC8-9835-6AE5DA507717}" type="presParOf" srcId="{29CA5E26-A190-4D65-BE6C-C3BC53DC7C0A}" destId="{ACBE894D-1481-4A1B-B9F5-97758035A113}" srcOrd="0" destOrd="0" presId="urn:microsoft.com/office/officeart/2005/8/layout/default"/>
    <dgm:cxn modelId="{F7958684-4C1F-43D0-99C3-8F9B90C2C698}" type="presParOf" srcId="{29CA5E26-A190-4D65-BE6C-C3BC53DC7C0A}" destId="{F8B51A89-F8D4-4A83-83A1-741C0A7B93D7}" srcOrd="1" destOrd="0" presId="urn:microsoft.com/office/officeart/2005/8/layout/default"/>
    <dgm:cxn modelId="{8394E784-FF2F-4AFB-809E-7278211B0BAD}" type="presParOf" srcId="{29CA5E26-A190-4D65-BE6C-C3BC53DC7C0A}" destId="{0C439A6B-A20A-4416-B12C-745900C3C6B7}" srcOrd="2" destOrd="0" presId="urn:microsoft.com/office/officeart/2005/8/layout/default"/>
    <dgm:cxn modelId="{A0F372B6-9C61-4C68-AA8D-3C78AC2D4EC6}" type="presParOf" srcId="{29CA5E26-A190-4D65-BE6C-C3BC53DC7C0A}" destId="{98AE1D7D-5B4D-4069-A7BF-96A3E17937B7}" srcOrd="3" destOrd="0" presId="urn:microsoft.com/office/officeart/2005/8/layout/default"/>
    <dgm:cxn modelId="{1FB6A90F-179F-4F65-979D-2737E19B624B}" type="presParOf" srcId="{29CA5E26-A190-4D65-BE6C-C3BC53DC7C0A}" destId="{C10ECFCF-F95F-44ED-BA27-F1F57C98261C}" srcOrd="4" destOrd="0" presId="urn:microsoft.com/office/officeart/2005/8/layout/default"/>
    <dgm:cxn modelId="{690A269A-0ED5-4C6C-B008-68FFF9A24339}" type="presParOf" srcId="{29CA5E26-A190-4D65-BE6C-C3BC53DC7C0A}" destId="{778FD940-6153-4FA8-AD35-4FA06D41BF60}" srcOrd="5" destOrd="0" presId="urn:microsoft.com/office/officeart/2005/8/layout/default"/>
    <dgm:cxn modelId="{E2C2BE09-67CC-49B2-8D14-7F750795F107}" type="presParOf" srcId="{29CA5E26-A190-4D65-BE6C-C3BC53DC7C0A}" destId="{CFA1AB93-4A52-49CE-8551-065DF0C16B19}" srcOrd="6" destOrd="0" presId="urn:microsoft.com/office/officeart/2005/8/layout/default"/>
    <dgm:cxn modelId="{6CFAE95E-E524-4203-8B5B-D83B653D9CE9}" type="presParOf" srcId="{29CA5E26-A190-4D65-BE6C-C3BC53DC7C0A}" destId="{989DFDEB-2BB6-4AA0-A287-5B62AD4F36EB}" srcOrd="7" destOrd="0" presId="urn:microsoft.com/office/officeart/2005/8/layout/default"/>
    <dgm:cxn modelId="{8CCF3427-BE04-493A-90B5-D05CD4070F0E}" type="presParOf" srcId="{29CA5E26-A190-4D65-BE6C-C3BC53DC7C0A}" destId="{5779E2E3-03E0-4BBA-AE43-8934CC9E23DE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FC6E9CF-476B-486A-AD8F-8CCED0547297}" type="doc">
      <dgm:prSet loTypeId="urn:microsoft.com/office/officeart/2005/8/layout/vList5" loCatId="list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F7774B30-3A68-4BC3-8B43-38A7CC747534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i="1" dirty="0" smtClean="0"/>
            <a:t>Предметные игры </a:t>
          </a:r>
          <a:endParaRPr lang="ru-RU" sz="2800" dirty="0" smtClean="0"/>
        </a:p>
        <a:p>
          <a:pPr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dirty="0"/>
        </a:p>
      </dgm:t>
    </dgm:pt>
    <dgm:pt modelId="{2371EDE5-C28F-4FC9-BB79-63E96AEAA809}" type="parTrans" cxnId="{5C39B408-875E-43FF-92AE-8D7F4EB51CA5}">
      <dgm:prSet/>
      <dgm:spPr/>
      <dgm:t>
        <a:bodyPr/>
        <a:lstStyle/>
        <a:p>
          <a:endParaRPr lang="ru-RU"/>
        </a:p>
      </dgm:t>
    </dgm:pt>
    <dgm:pt modelId="{B844043F-66C0-49A5-BE79-ACBCA6B307F9}" type="sibTrans" cxnId="{5C39B408-875E-43FF-92AE-8D7F4EB51CA5}">
      <dgm:prSet/>
      <dgm:spPr/>
      <dgm:t>
        <a:bodyPr/>
        <a:lstStyle/>
        <a:p>
          <a:endParaRPr lang="ru-RU"/>
        </a:p>
      </dgm:t>
    </dgm:pt>
    <dgm:pt modelId="{A0DFE5F3-2BE5-4821-854E-040350BC4FD4}">
      <dgm:prSet phldrT="[Текст]" custT="1"/>
      <dgm:spPr/>
      <dgm:t>
        <a:bodyPr/>
        <a:lstStyle/>
        <a:p>
          <a:r>
            <a:rPr lang="ru-RU" sz="1800" i="0" dirty="0" smtClean="0">
              <a:latin typeface="Times New Roman" pitchFamily="18" charset="0"/>
              <a:cs typeface="Times New Roman" pitchFamily="18" charset="0"/>
            </a:rPr>
            <a:t>С народной дидактической игрушкой</a:t>
          </a:r>
          <a:endParaRPr lang="ru-RU" sz="1800" i="0" dirty="0">
            <a:latin typeface="Times New Roman" pitchFamily="18" charset="0"/>
            <a:cs typeface="Times New Roman" pitchFamily="18" charset="0"/>
          </a:endParaRPr>
        </a:p>
      </dgm:t>
    </dgm:pt>
    <dgm:pt modelId="{4A39609C-BD23-4160-88AC-A3CE758E103A}" type="parTrans" cxnId="{DB1CA4A1-D927-4C4E-B700-E87E8D37E8AC}">
      <dgm:prSet/>
      <dgm:spPr/>
      <dgm:t>
        <a:bodyPr/>
        <a:lstStyle/>
        <a:p>
          <a:endParaRPr lang="ru-RU"/>
        </a:p>
      </dgm:t>
    </dgm:pt>
    <dgm:pt modelId="{3DF81869-EA42-4C8E-9964-14EB9871AFAE}" type="sibTrans" cxnId="{DB1CA4A1-D927-4C4E-B700-E87E8D37E8AC}">
      <dgm:prSet/>
      <dgm:spPr/>
      <dgm:t>
        <a:bodyPr/>
        <a:lstStyle/>
        <a:p>
          <a:endParaRPr lang="ru-RU"/>
        </a:p>
      </dgm:t>
    </dgm:pt>
    <dgm:pt modelId="{541CD011-3AE0-4A92-BB38-60D128421B6F}">
      <dgm:prSet phldrT="[Текст]" custT="1"/>
      <dgm:spPr/>
      <dgm:t>
        <a:bodyPr/>
        <a:lstStyle/>
        <a:p>
          <a:r>
            <a:rPr lang="ru-RU" sz="1800" i="0" dirty="0" smtClean="0">
              <a:latin typeface="Times New Roman" pitchFamily="18" charset="0"/>
              <a:cs typeface="Times New Roman" pitchFamily="18" charset="0"/>
            </a:rPr>
            <a:t>С мозаикой</a:t>
          </a:r>
          <a:endParaRPr lang="ru-RU" sz="1800" i="0" dirty="0">
            <a:latin typeface="Times New Roman" pitchFamily="18" charset="0"/>
            <a:cs typeface="Times New Roman" pitchFamily="18" charset="0"/>
          </a:endParaRPr>
        </a:p>
      </dgm:t>
    </dgm:pt>
    <dgm:pt modelId="{F4615C4E-473B-4B6E-8164-DBD27712940D}" type="parTrans" cxnId="{DDF18928-7D88-4A9D-B398-18747515C18F}">
      <dgm:prSet/>
      <dgm:spPr/>
      <dgm:t>
        <a:bodyPr/>
        <a:lstStyle/>
        <a:p>
          <a:endParaRPr lang="ru-RU"/>
        </a:p>
      </dgm:t>
    </dgm:pt>
    <dgm:pt modelId="{8D0156A5-1DBC-4F6A-93B7-793102A41360}" type="sibTrans" cxnId="{DDF18928-7D88-4A9D-B398-18747515C18F}">
      <dgm:prSet/>
      <dgm:spPr/>
      <dgm:t>
        <a:bodyPr/>
        <a:lstStyle/>
        <a:p>
          <a:endParaRPr lang="ru-RU"/>
        </a:p>
      </dgm:t>
    </dgm:pt>
    <dgm:pt modelId="{C582D002-7C19-4C0B-8DF2-18DBED5EDCBC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i="1" dirty="0" smtClean="0"/>
            <a:t>Настольно–печатные игры </a:t>
          </a:r>
          <a:endParaRPr lang="ru-RU" sz="2800" dirty="0" smtClean="0"/>
        </a:p>
        <a:p>
          <a:pPr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dirty="0"/>
        </a:p>
      </dgm:t>
    </dgm:pt>
    <dgm:pt modelId="{35DD6361-D200-44FD-BC1A-2221AA17AD6E}" type="parTrans" cxnId="{F2492DB6-2E8C-44FD-B935-F76849419341}">
      <dgm:prSet/>
      <dgm:spPr/>
      <dgm:t>
        <a:bodyPr/>
        <a:lstStyle/>
        <a:p>
          <a:endParaRPr lang="ru-RU"/>
        </a:p>
      </dgm:t>
    </dgm:pt>
    <dgm:pt modelId="{1874E70A-ABFB-4BC9-BA32-B82E97A6755B}" type="sibTrans" cxnId="{F2492DB6-2E8C-44FD-B935-F76849419341}">
      <dgm:prSet/>
      <dgm:spPr/>
      <dgm:t>
        <a:bodyPr/>
        <a:lstStyle/>
        <a:p>
          <a:endParaRPr lang="ru-RU"/>
        </a:p>
      </dgm:t>
    </dgm:pt>
    <dgm:pt modelId="{C4D15270-0112-4D0D-8562-7E3291C41932}">
      <dgm:prSet phldrT="[Текст]" custT="1"/>
      <dgm:spPr/>
      <dgm:t>
        <a:bodyPr/>
        <a:lstStyle/>
        <a:p>
          <a:r>
            <a:rPr lang="ru-RU" sz="1800" i="0" dirty="0" smtClean="0">
              <a:latin typeface="Times New Roman" pitchFamily="18" charset="0"/>
              <a:cs typeface="Times New Roman" pitchFamily="18" charset="0"/>
            </a:rPr>
            <a:t>парные картинки</a:t>
          </a:r>
          <a:endParaRPr lang="ru-RU" sz="1800" i="0" dirty="0">
            <a:latin typeface="Times New Roman" pitchFamily="18" charset="0"/>
            <a:cs typeface="Times New Roman" pitchFamily="18" charset="0"/>
          </a:endParaRPr>
        </a:p>
      </dgm:t>
    </dgm:pt>
    <dgm:pt modelId="{B14C8154-858B-439C-8540-EDA67321295E}" type="parTrans" cxnId="{E1D35797-CE93-46FA-A16F-A47E3538795B}">
      <dgm:prSet/>
      <dgm:spPr/>
      <dgm:t>
        <a:bodyPr/>
        <a:lstStyle/>
        <a:p>
          <a:endParaRPr lang="ru-RU"/>
        </a:p>
      </dgm:t>
    </dgm:pt>
    <dgm:pt modelId="{F3CD48E6-743C-4B9F-B637-4242A8397A0D}" type="sibTrans" cxnId="{E1D35797-CE93-46FA-A16F-A47E3538795B}">
      <dgm:prSet/>
      <dgm:spPr/>
      <dgm:t>
        <a:bodyPr/>
        <a:lstStyle/>
        <a:p>
          <a:endParaRPr lang="ru-RU"/>
        </a:p>
      </dgm:t>
    </dgm:pt>
    <dgm:pt modelId="{18199A58-84E0-42C1-8D54-8C02A717A38B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i="1" dirty="0" smtClean="0"/>
            <a:t>Словесные игры</a:t>
          </a:r>
          <a:endParaRPr lang="ru-RU" sz="2800" dirty="0" smtClean="0"/>
        </a:p>
        <a:p>
          <a:pPr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dirty="0"/>
        </a:p>
      </dgm:t>
    </dgm:pt>
    <dgm:pt modelId="{BE8AEEB1-0DF9-42FF-998A-6E9F121DD057}" type="parTrans" cxnId="{86AAAE70-F69A-4F76-99F1-908ACB30EF3A}">
      <dgm:prSet/>
      <dgm:spPr/>
      <dgm:t>
        <a:bodyPr/>
        <a:lstStyle/>
        <a:p>
          <a:endParaRPr lang="ru-RU"/>
        </a:p>
      </dgm:t>
    </dgm:pt>
    <dgm:pt modelId="{93212BDD-C512-44DD-A16B-411395E70860}" type="sibTrans" cxnId="{86AAAE70-F69A-4F76-99F1-908ACB30EF3A}">
      <dgm:prSet/>
      <dgm:spPr/>
      <dgm:t>
        <a:bodyPr/>
        <a:lstStyle/>
        <a:p>
          <a:endParaRPr lang="ru-RU"/>
        </a:p>
      </dgm:t>
    </dgm:pt>
    <dgm:pt modelId="{8B9E1A09-EF41-4E8C-AC73-A38908AE2659}">
      <dgm:prSet phldrT="[Текст]" custT="1"/>
      <dgm:spPr/>
      <dgm:t>
        <a:bodyPr/>
        <a:lstStyle/>
        <a:p>
          <a:r>
            <a:rPr lang="ru-RU" sz="1800" i="0" dirty="0" smtClean="0">
              <a:latin typeface="Times New Roman" pitchFamily="18" charset="0"/>
              <a:cs typeface="Times New Roman" pitchFamily="18" charset="0"/>
            </a:rPr>
            <a:t>развивают внимание, сообразительность, быстроту реакции, связную речь</a:t>
          </a:r>
          <a:endParaRPr lang="ru-RU" sz="1800" i="0" dirty="0">
            <a:latin typeface="Times New Roman" pitchFamily="18" charset="0"/>
            <a:cs typeface="Times New Roman" pitchFamily="18" charset="0"/>
          </a:endParaRPr>
        </a:p>
      </dgm:t>
    </dgm:pt>
    <dgm:pt modelId="{81D14907-C22D-422F-B376-0341C1FBF4DE}" type="parTrans" cxnId="{F34A90B4-9682-4060-8264-C1A3BA392D0D}">
      <dgm:prSet/>
      <dgm:spPr/>
      <dgm:t>
        <a:bodyPr/>
        <a:lstStyle/>
        <a:p>
          <a:endParaRPr lang="ru-RU"/>
        </a:p>
      </dgm:t>
    </dgm:pt>
    <dgm:pt modelId="{19D61D6E-F903-4170-9B16-2007408F9279}" type="sibTrans" cxnId="{F34A90B4-9682-4060-8264-C1A3BA392D0D}">
      <dgm:prSet/>
      <dgm:spPr/>
      <dgm:t>
        <a:bodyPr/>
        <a:lstStyle/>
        <a:p>
          <a:endParaRPr lang="ru-RU"/>
        </a:p>
      </dgm:t>
    </dgm:pt>
    <dgm:pt modelId="{FCE3F867-2CB5-4EE7-8E2C-58DEB804DC09}">
      <dgm:prSet phldrT="[Текст]" custT="1"/>
      <dgm:spPr/>
      <dgm:t>
        <a:bodyPr/>
        <a:lstStyle/>
        <a:p>
          <a:r>
            <a:rPr lang="ru-RU" sz="1800" i="0" dirty="0" smtClean="0">
              <a:latin typeface="Times New Roman" pitchFamily="18" charset="0"/>
              <a:cs typeface="Times New Roman" pitchFamily="18" charset="0"/>
            </a:rPr>
            <a:t>С природным материалом</a:t>
          </a:r>
          <a:endParaRPr lang="ru-RU" sz="1600" i="0" dirty="0">
            <a:latin typeface="Times New Roman" pitchFamily="18" charset="0"/>
            <a:cs typeface="Times New Roman" pitchFamily="18" charset="0"/>
          </a:endParaRPr>
        </a:p>
      </dgm:t>
    </dgm:pt>
    <dgm:pt modelId="{BB28AD66-DF14-4CA5-8AF7-F52BD1BB8B37}" type="parTrans" cxnId="{6BAF07C9-91DA-4079-91E0-CFE44E427367}">
      <dgm:prSet/>
      <dgm:spPr/>
      <dgm:t>
        <a:bodyPr/>
        <a:lstStyle/>
        <a:p>
          <a:endParaRPr lang="ru-RU"/>
        </a:p>
      </dgm:t>
    </dgm:pt>
    <dgm:pt modelId="{E89E3450-CE61-4F3F-8B66-C0B3CF2A4E1E}" type="sibTrans" cxnId="{6BAF07C9-91DA-4079-91E0-CFE44E427367}">
      <dgm:prSet/>
      <dgm:spPr/>
      <dgm:t>
        <a:bodyPr/>
        <a:lstStyle/>
        <a:p>
          <a:endParaRPr lang="ru-RU"/>
        </a:p>
      </dgm:t>
    </dgm:pt>
    <dgm:pt modelId="{13E76961-2263-48A0-9C52-F5DA07A0DE02}">
      <dgm:prSet phldrT="[Текст]" custT="1"/>
      <dgm:spPr/>
      <dgm:t>
        <a:bodyPr/>
        <a:lstStyle/>
        <a:p>
          <a:r>
            <a:rPr lang="ru-RU" sz="1800" i="0" dirty="0" smtClean="0">
              <a:latin typeface="Times New Roman" pitchFamily="18" charset="0"/>
              <a:cs typeface="Times New Roman" pitchFamily="18" charset="0"/>
            </a:rPr>
            <a:t>лото</a:t>
          </a:r>
          <a:endParaRPr lang="ru-RU" sz="1800" i="0" dirty="0">
            <a:latin typeface="Times New Roman" pitchFamily="18" charset="0"/>
            <a:cs typeface="Times New Roman" pitchFamily="18" charset="0"/>
          </a:endParaRPr>
        </a:p>
      </dgm:t>
    </dgm:pt>
    <dgm:pt modelId="{8B213BB4-7884-4F25-859E-A343E7C6F80F}" type="parTrans" cxnId="{5C480ADE-3687-4A04-B889-E5CB0278AF7C}">
      <dgm:prSet/>
      <dgm:spPr/>
      <dgm:t>
        <a:bodyPr/>
        <a:lstStyle/>
        <a:p>
          <a:endParaRPr lang="ru-RU"/>
        </a:p>
      </dgm:t>
    </dgm:pt>
    <dgm:pt modelId="{6A8EAB75-8FA9-4595-B89A-DE7C047E8943}" type="sibTrans" cxnId="{5C480ADE-3687-4A04-B889-E5CB0278AF7C}">
      <dgm:prSet/>
      <dgm:spPr/>
      <dgm:t>
        <a:bodyPr/>
        <a:lstStyle/>
        <a:p>
          <a:endParaRPr lang="ru-RU"/>
        </a:p>
      </dgm:t>
    </dgm:pt>
    <dgm:pt modelId="{9E4222E1-4FE3-430A-B2F1-5D178CF95444}">
      <dgm:prSet phldrT="[Текст]" custT="1"/>
      <dgm:spPr/>
      <dgm:t>
        <a:bodyPr/>
        <a:lstStyle/>
        <a:p>
          <a:r>
            <a:rPr lang="ru-RU" sz="1800" i="0" dirty="0" smtClean="0">
              <a:latin typeface="Times New Roman" pitchFamily="18" charset="0"/>
              <a:cs typeface="Times New Roman" pitchFamily="18" charset="0"/>
            </a:rPr>
            <a:t>домино</a:t>
          </a:r>
          <a:endParaRPr lang="ru-RU" sz="1800" i="0" dirty="0">
            <a:latin typeface="Times New Roman" pitchFamily="18" charset="0"/>
            <a:cs typeface="Times New Roman" pitchFamily="18" charset="0"/>
          </a:endParaRPr>
        </a:p>
      </dgm:t>
    </dgm:pt>
    <dgm:pt modelId="{9BA9C3D7-F0BD-42C7-9B52-6163D5FD831B}" type="parTrans" cxnId="{8F38E795-E8C5-4412-97A3-7B1C2B53A671}">
      <dgm:prSet/>
      <dgm:spPr/>
      <dgm:t>
        <a:bodyPr/>
        <a:lstStyle/>
        <a:p>
          <a:endParaRPr lang="ru-RU"/>
        </a:p>
      </dgm:t>
    </dgm:pt>
    <dgm:pt modelId="{F22F471B-1E82-4B24-9E4B-0B7169196F29}" type="sibTrans" cxnId="{8F38E795-E8C5-4412-97A3-7B1C2B53A671}">
      <dgm:prSet/>
      <dgm:spPr/>
      <dgm:t>
        <a:bodyPr/>
        <a:lstStyle/>
        <a:p>
          <a:endParaRPr lang="ru-RU"/>
        </a:p>
      </dgm:t>
    </dgm:pt>
    <dgm:pt modelId="{03479EDE-F437-4ABE-91C3-2C437F55725F}">
      <dgm:prSet phldrT="[Текст]" custT="1"/>
      <dgm:spPr/>
      <dgm:t>
        <a:bodyPr/>
        <a:lstStyle/>
        <a:p>
          <a:r>
            <a:rPr lang="ru-RU" sz="1800" i="0" dirty="0" smtClean="0">
              <a:latin typeface="Times New Roman" pitchFamily="18" charset="0"/>
              <a:cs typeface="Times New Roman" pitchFamily="18" charset="0"/>
            </a:rPr>
            <a:t>разрезные картинки</a:t>
          </a:r>
          <a:endParaRPr lang="ru-RU" sz="1800" i="0" dirty="0">
            <a:latin typeface="Times New Roman" pitchFamily="18" charset="0"/>
            <a:cs typeface="Times New Roman" pitchFamily="18" charset="0"/>
          </a:endParaRPr>
        </a:p>
      </dgm:t>
    </dgm:pt>
    <dgm:pt modelId="{7DA2DB3C-A0E8-463E-9F77-C3F2DD360F8A}" type="parTrans" cxnId="{D43F4B4D-1524-455B-B9E7-7972F1DDDBD9}">
      <dgm:prSet/>
      <dgm:spPr/>
      <dgm:t>
        <a:bodyPr/>
        <a:lstStyle/>
        <a:p>
          <a:endParaRPr lang="ru-RU"/>
        </a:p>
      </dgm:t>
    </dgm:pt>
    <dgm:pt modelId="{864EFD4B-4967-426F-A4A6-8A957EF48C31}" type="sibTrans" cxnId="{D43F4B4D-1524-455B-B9E7-7972F1DDDBD9}">
      <dgm:prSet/>
      <dgm:spPr/>
      <dgm:t>
        <a:bodyPr/>
        <a:lstStyle/>
        <a:p>
          <a:endParaRPr lang="ru-RU"/>
        </a:p>
      </dgm:t>
    </dgm:pt>
    <dgm:pt modelId="{686ECA4C-271C-4012-A277-FD78B3F7C985}">
      <dgm:prSet phldrT="[Текст]" custT="1"/>
      <dgm:spPr/>
      <dgm:t>
        <a:bodyPr/>
        <a:lstStyle/>
        <a:p>
          <a:r>
            <a:rPr lang="ru-RU" sz="1800" i="0" dirty="0" smtClean="0">
              <a:latin typeface="Times New Roman" pitchFamily="18" charset="0"/>
              <a:cs typeface="Times New Roman" pitchFamily="18" charset="0"/>
            </a:rPr>
            <a:t>складные кубики</a:t>
          </a:r>
          <a:endParaRPr lang="ru-RU" sz="1800" i="0" dirty="0">
            <a:latin typeface="Times New Roman" pitchFamily="18" charset="0"/>
            <a:cs typeface="Times New Roman" pitchFamily="18" charset="0"/>
          </a:endParaRPr>
        </a:p>
      </dgm:t>
    </dgm:pt>
    <dgm:pt modelId="{664386F1-A1B9-470D-A160-498CE3991EC5}" type="parTrans" cxnId="{FB3D1C63-11BE-47AB-AEE8-E431464CCA4D}">
      <dgm:prSet/>
      <dgm:spPr/>
      <dgm:t>
        <a:bodyPr/>
        <a:lstStyle/>
        <a:p>
          <a:endParaRPr lang="ru-RU"/>
        </a:p>
      </dgm:t>
    </dgm:pt>
    <dgm:pt modelId="{0390C709-D7B0-48BC-B03D-438434ABC6B4}" type="sibTrans" cxnId="{FB3D1C63-11BE-47AB-AEE8-E431464CCA4D}">
      <dgm:prSet/>
      <dgm:spPr/>
      <dgm:t>
        <a:bodyPr/>
        <a:lstStyle/>
        <a:p>
          <a:endParaRPr lang="ru-RU"/>
        </a:p>
      </dgm:t>
    </dgm:pt>
    <dgm:pt modelId="{2108D8DB-3387-431D-8569-47D9438B934D}" type="pres">
      <dgm:prSet presAssocID="{2FC6E9CF-476B-486A-AD8F-8CCED054729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5B2ED1F-F759-4D4B-BD64-AB52612B168B}" type="pres">
      <dgm:prSet presAssocID="{F7774B30-3A68-4BC3-8B43-38A7CC747534}" presName="linNode" presStyleCnt="0"/>
      <dgm:spPr/>
    </dgm:pt>
    <dgm:pt modelId="{8868A032-F217-4046-9828-21FE33ECB9FC}" type="pres">
      <dgm:prSet presAssocID="{F7774B30-3A68-4BC3-8B43-38A7CC747534}" presName="parentText" presStyleLbl="node1" presStyleIdx="0" presStyleCnt="3" custLinFactNeighborX="223" custLinFactNeighborY="-354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02D312-52A1-49E1-A8B7-57EC5D379EBC}" type="pres">
      <dgm:prSet presAssocID="{F7774B30-3A68-4BC3-8B43-38A7CC747534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F27464-A87F-472C-B7A8-7E2E33DCA038}" type="pres">
      <dgm:prSet presAssocID="{B844043F-66C0-49A5-BE79-ACBCA6B307F9}" presName="sp" presStyleCnt="0"/>
      <dgm:spPr/>
    </dgm:pt>
    <dgm:pt modelId="{650298C6-828D-4D10-A0FB-2F20A6ADED93}" type="pres">
      <dgm:prSet presAssocID="{C582D002-7C19-4C0B-8DF2-18DBED5EDCBC}" presName="linNode" presStyleCnt="0"/>
      <dgm:spPr/>
    </dgm:pt>
    <dgm:pt modelId="{6F2A730E-7B10-4BD6-9431-762D1D44C6D6}" type="pres">
      <dgm:prSet presAssocID="{C582D002-7C19-4C0B-8DF2-18DBED5EDCBC}" presName="parentText" presStyleLbl="node1" presStyleIdx="1" presStyleCnt="3" custLinFactNeighborX="223" custLinFactNeighborY="210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57A6A3-B935-4410-87B4-7EA2CCE75CCE}" type="pres">
      <dgm:prSet presAssocID="{C582D002-7C19-4C0B-8DF2-18DBED5EDCBC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6950CC-D54E-46CA-A2EA-C503FEBF4595}" type="pres">
      <dgm:prSet presAssocID="{1874E70A-ABFB-4BC9-BA32-B82E97A6755B}" presName="sp" presStyleCnt="0"/>
      <dgm:spPr/>
    </dgm:pt>
    <dgm:pt modelId="{C34BF15D-A0C8-4E42-9CE3-8526E36CD3DE}" type="pres">
      <dgm:prSet presAssocID="{18199A58-84E0-42C1-8D54-8C02A717A38B}" presName="linNode" presStyleCnt="0"/>
      <dgm:spPr/>
    </dgm:pt>
    <dgm:pt modelId="{1F9F17A8-493F-47AB-9531-DC6A23B645A9}" type="pres">
      <dgm:prSet presAssocID="{18199A58-84E0-42C1-8D54-8C02A717A38B}" presName="parentText" presStyleLbl="node1" presStyleIdx="2" presStyleCnt="3" custLinFactNeighborX="223" custLinFactNeighborY="-146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649BB5-0205-4685-80AF-EEA52294B804}" type="pres">
      <dgm:prSet presAssocID="{18199A58-84E0-42C1-8D54-8C02A717A38B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8667117-9131-44A5-A57D-4368900396F1}" type="presOf" srcId="{FCE3F867-2CB5-4EE7-8E2C-58DEB804DC09}" destId="{A102D312-52A1-49E1-A8B7-57EC5D379EBC}" srcOrd="0" destOrd="2" presId="urn:microsoft.com/office/officeart/2005/8/layout/vList5"/>
    <dgm:cxn modelId="{5C39B408-875E-43FF-92AE-8D7F4EB51CA5}" srcId="{2FC6E9CF-476B-486A-AD8F-8CCED0547297}" destId="{F7774B30-3A68-4BC3-8B43-38A7CC747534}" srcOrd="0" destOrd="0" parTransId="{2371EDE5-C28F-4FC9-BB79-63E96AEAA809}" sibTransId="{B844043F-66C0-49A5-BE79-ACBCA6B307F9}"/>
    <dgm:cxn modelId="{86AAAE70-F69A-4F76-99F1-908ACB30EF3A}" srcId="{2FC6E9CF-476B-486A-AD8F-8CCED0547297}" destId="{18199A58-84E0-42C1-8D54-8C02A717A38B}" srcOrd="2" destOrd="0" parTransId="{BE8AEEB1-0DF9-42FF-998A-6E9F121DD057}" sibTransId="{93212BDD-C512-44DD-A16B-411395E70860}"/>
    <dgm:cxn modelId="{6BAF07C9-91DA-4079-91E0-CFE44E427367}" srcId="{F7774B30-3A68-4BC3-8B43-38A7CC747534}" destId="{FCE3F867-2CB5-4EE7-8E2C-58DEB804DC09}" srcOrd="2" destOrd="0" parTransId="{BB28AD66-DF14-4CA5-8AF7-F52BD1BB8B37}" sibTransId="{E89E3450-CE61-4F3F-8B66-C0B3CF2A4E1E}"/>
    <dgm:cxn modelId="{69B96496-12D1-44FF-9126-9D907FE75CEC}" type="presOf" srcId="{8B9E1A09-EF41-4E8C-AC73-A38908AE2659}" destId="{51649BB5-0205-4685-80AF-EEA52294B804}" srcOrd="0" destOrd="0" presId="urn:microsoft.com/office/officeart/2005/8/layout/vList5"/>
    <dgm:cxn modelId="{6BD0B2EC-DB3D-495E-AEA5-E2B070E8ED5A}" type="presOf" srcId="{9E4222E1-4FE3-430A-B2F1-5D178CF95444}" destId="{B557A6A3-B935-4410-87B4-7EA2CCE75CCE}" srcOrd="0" destOrd="2" presId="urn:microsoft.com/office/officeart/2005/8/layout/vList5"/>
    <dgm:cxn modelId="{A0718668-EFDD-428D-A786-23DBCA378892}" type="presOf" srcId="{18199A58-84E0-42C1-8D54-8C02A717A38B}" destId="{1F9F17A8-493F-47AB-9531-DC6A23B645A9}" srcOrd="0" destOrd="0" presId="urn:microsoft.com/office/officeart/2005/8/layout/vList5"/>
    <dgm:cxn modelId="{3E6CD4A3-C797-4E80-B378-558FAE2242D4}" type="presOf" srcId="{C582D002-7C19-4C0B-8DF2-18DBED5EDCBC}" destId="{6F2A730E-7B10-4BD6-9431-762D1D44C6D6}" srcOrd="0" destOrd="0" presId="urn:microsoft.com/office/officeart/2005/8/layout/vList5"/>
    <dgm:cxn modelId="{79E922E3-4578-4078-A7CF-33CD4C530DE1}" type="presOf" srcId="{13E76961-2263-48A0-9C52-F5DA07A0DE02}" destId="{B557A6A3-B935-4410-87B4-7EA2CCE75CCE}" srcOrd="0" destOrd="1" presId="urn:microsoft.com/office/officeart/2005/8/layout/vList5"/>
    <dgm:cxn modelId="{E1D35797-CE93-46FA-A16F-A47E3538795B}" srcId="{C582D002-7C19-4C0B-8DF2-18DBED5EDCBC}" destId="{C4D15270-0112-4D0D-8562-7E3291C41932}" srcOrd="0" destOrd="0" parTransId="{B14C8154-858B-439C-8540-EDA67321295E}" sibTransId="{F3CD48E6-743C-4B9F-B637-4242A8397A0D}"/>
    <dgm:cxn modelId="{5C480ADE-3687-4A04-B889-E5CB0278AF7C}" srcId="{C582D002-7C19-4C0B-8DF2-18DBED5EDCBC}" destId="{13E76961-2263-48A0-9C52-F5DA07A0DE02}" srcOrd="1" destOrd="0" parTransId="{8B213BB4-7884-4F25-859E-A343E7C6F80F}" sibTransId="{6A8EAB75-8FA9-4595-B89A-DE7C047E8943}"/>
    <dgm:cxn modelId="{8F38E795-E8C5-4412-97A3-7B1C2B53A671}" srcId="{C582D002-7C19-4C0B-8DF2-18DBED5EDCBC}" destId="{9E4222E1-4FE3-430A-B2F1-5D178CF95444}" srcOrd="2" destOrd="0" parTransId="{9BA9C3D7-F0BD-42C7-9B52-6163D5FD831B}" sibTransId="{F22F471B-1E82-4B24-9E4B-0B7169196F29}"/>
    <dgm:cxn modelId="{DDF18928-7D88-4A9D-B398-18747515C18F}" srcId="{F7774B30-3A68-4BC3-8B43-38A7CC747534}" destId="{541CD011-3AE0-4A92-BB38-60D128421B6F}" srcOrd="1" destOrd="0" parTransId="{F4615C4E-473B-4B6E-8164-DBD27712940D}" sibTransId="{8D0156A5-1DBC-4F6A-93B7-793102A41360}"/>
    <dgm:cxn modelId="{1DB02458-2548-4465-BAF8-A7EBFFA5B7CA}" type="presOf" srcId="{686ECA4C-271C-4012-A277-FD78B3F7C985}" destId="{B557A6A3-B935-4410-87B4-7EA2CCE75CCE}" srcOrd="0" destOrd="4" presId="urn:microsoft.com/office/officeart/2005/8/layout/vList5"/>
    <dgm:cxn modelId="{D43F4B4D-1524-455B-B9E7-7972F1DDDBD9}" srcId="{C582D002-7C19-4C0B-8DF2-18DBED5EDCBC}" destId="{03479EDE-F437-4ABE-91C3-2C437F55725F}" srcOrd="3" destOrd="0" parTransId="{7DA2DB3C-A0E8-463E-9F77-C3F2DD360F8A}" sibTransId="{864EFD4B-4967-426F-A4A6-8A957EF48C31}"/>
    <dgm:cxn modelId="{B43A4368-BBD3-4438-BE2E-1771D50D5FDF}" type="presOf" srcId="{A0DFE5F3-2BE5-4821-854E-040350BC4FD4}" destId="{A102D312-52A1-49E1-A8B7-57EC5D379EBC}" srcOrd="0" destOrd="0" presId="urn:microsoft.com/office/officeart/2005/8/layout/vList5"/>
    <dgm:cxn modelId="{DB1CA4A1-D927-4C4E-B700-E87E8D37E8AC}" srcId="{F7774B30-3A68-4BC3-8B43-38A7CC747534}" destId="{A0DFE5F3-2BE5-4821-854E-040350BC4FD4}" srcOrd="0" destOrd="0" parTransId="{4A39609C-BD23-4160-88AC-A3CE758E103A}" sibTransId="{3DF81869-EA42-4C8E-9964-14EB9871AFAE}"/>
    <dgm:cxn modelId="{82067855-D0A3-41D5-A792-91BFD5D5B238}" type="presOf" srcId="{F7774B30-3A68-4BC3-8B43-38A7CC747534}" destId="{8868A032-F217-4046-9828-21FE33ECB9FC}" srcOrd="0" destOrd="0" presId="urn:microsoft.com/office/officeart/2005/8/layout/vList5"/>
    <dgm:cxn modelId="{4F8106F0-AF49-4FDF-85F3-E1960CBB8D77}" type="presOf" srcId="{03479EDE-F437-4ABE-91C3-2C437F55725F}" destId="{B557A6A3-B935-4410-87B4-7EA2CCE75CCE}" srcOrd="0" destOrd="3" presId="urn:microsoft.com/office/officeart/2005/8/layout/vList5"/>
    <dgm:cxn modelId="{1B1BFD46-6BCF-4112-A87D-CDC7D58E0314}" type="presOf" srcId="{2FC6E9CF-476B-486A-AD8F-8CCED0547297}" destId="{2108D8DB-3387-431D-8569-47D9438B934D}" srcOrd="0" destOrd="0" presId="urn:microsoft.com/office/officeart/2005/8/layout/vList5"/>
    <dgm:cxn modelId="{3A307BA9-09F3-4309-A40B-2B122C21734B}" type="presOf" srcId="{C4D15270-0112-4D0D-8562-7E3291C41932}" destId="{B557A6A3-B935-4410-87B4-7EA2CCE75CCE}" srcOrd="0" destOrd="0" presId="urn:microsoft.com/office/officeart/2005/8/layout/vList5"/>
    <dgm:cxn modelId="{F34A90B4-9682-4060-8264-C1A3BA392D0D}" srcId="{18199A58-84E0-42C1-8D54-8C02A717A38B}" destId="{8B9E1A09-EF41-4E8C-AC73-A38908AE2659}" srcOrd="0" destOrd="0" parTransId="{81D14907-C22D-422F-B376-0341C1FBF4DE}" sibTransId="{19D61D6E-F903-4170-9B16-2007408F9279}"/>
    <dgm:cxn modelId="{F2492DB6-2E8C-44FD-B935-F76849419341}" srcId="{2FC6E9CF-476B-486A-AD8F-8CCED0547297}" destId="{C582D002-7C19-4C0B-8DF2-18DBED5EDCBC}" srcOrd="1" destOrd="0" parTransId="{35DD6361-D200-44FD-BC1A-2221AA17AD6E}" sibTransId="{1874E70A-ABFB-4BC9-BA32-B82E97A6755B}"/>
    <dgm:cxn modelId="{AE9DAA96-DBCF-4987-8489-4DEA1D5EB8C6}" type="presOf" srcId="{541CD011-3AE0-4A92-BB38-60D128421B6F}" destId="{A102D312-52A1-49E1-A8B7-57EC5D379EBC}" srcOrd="0" destOrd="1" presId="urn:microsoft.com/office/officeart/2005/8/layout/vList5"/>
    <dgm:cxn modelId="{FB3D1C63-11BE-47AB-AEE8-E431464CCA4D}" srcId="{C582D002-7C19-4C0B-8DF2-18DBED5EDCBC}" destId="{686ECA4C-271C-4012-A277-FD78B3F7C985}" srcOrd="4" destOrd="0" parTransId="{664386F1-A1B9-470D-A160-498CE3991EC5}" sibTransId="{0390C709-D7B0-48BC-B03D-438434ABC6B4}"/>
    <dgm:cxn modelId="{9EE8BD9F-2CF3-4C65-BE07-47F5E9C6CB2F}" type="presParOf" srcId="{2108D8DB-3387-431D-8569-47D9438B934D}" destId="{95B2ED1F-F759-4D4B-BD64-AB52612B168B}" srcOrd="0" destOrd="0" presId="urn:microsoft.com/office/officeart/2005/8/layout/vList5"/>
    <dgm:cxn modelId="{8C899CC3-B6BB-4857-B757-F63C1A284E80}" type="presParOf" srcId="{95B2ED1F-F759-4D4B-BD64-AB52612B168B}" destId="{8868A032-F217-4046-9828-21FE33ECB9FC}" srcOrd="0" destOrd="0" presId="urn:microsoft.com/office/officeart/2005/8/layout/vList5"/>
    <dgm:cxn modelId="{5289B622-EF0C-4D8B-AEF7-0F01B87CD2EF}" type="presParOf" srcId="{95B2ED1F-F759-4D4B-BD64-AB52612B168B}" destId="{A102D312-52A1-49E1-A8B7-57EC5D379EBC}" srcOrd="1" destOrd="0" presId="urn:microsoft.com/office/officeart/2005/8/layout/vList5"/>
    <dgm:cxn modelId="{6DFDCE0D-338A-4600-B077-7A762C6471B7}" type="presParOf" srcId="{2108D8DB-3387-431D-8569-47D9438B934D}" destId="{CEF27464-A87F-472C-B7A8-7E2E33DCA038}" srcOrd="1" destOrd="0" presId="urn:microsoft.com/office/officeart/2005/8/layout/vList5"/>
    <dgm:cxn modelId="{AEDFF3AC-1A67-493A-8FA0-4031B3DDB85B}" type="presParOf" srcId="{2108D8DB-3387-431D-8569-47D9438B934D}" destId="{650298C6-828D-4D10-A0FB-2F20A6ADED93}" srcOrd="2" destOrd="0" presId="urn:microsoft.com/office/officeart/2005/8/layout/vList5"/>
    <dgm:cxn modelId="{BA21EAA2-05D2-4B14-BBDB-F8E2BC8DD389}" type="presParOf" srcId="{650298C6-828D-4D10-A0FB-2F20A6ADED93}" destId="{6F2A730E-7B10-4BD6-9431-762D1D44C6D6}" srcOrd="0" destOrd="0" presId="urn:microsoft.com/office/officeart/2005/8/layout/vList5"/>
    <dgm:cxn modelId="{82E2FCD0-ECA0-4B47-9847-BCB933F39FDA}" type="presParOf" srcId="{650298C6-828D-4D10-A0FB-2F20A6ADED93}" destId="{B557A6A3-B935-4410-87B4-7EA2CCE75CCE}" srcOrd="1" destOrd="0" presId="urn:microsoft.com/office/officeart/2005/8/layout/vList5"/>
    <dgm:cxn modelId="{E39E56DD-CB7E-4654-92FA-DC28301997A9}" type="presParOf" srcId="{2108D8DB-3387-431D-8569-47D9438B934D}" destId="{C16950CC-D54E-46CA-A2EA-C503FEBF4595}" srcOrd="3" destOrd="0" presId="urn:microsoft.com/office/officeart/2005/8/layout/vList5"/>
    <dgm:cxn modelId="{39B8890E-7452-4312-8F28-AFAB7F32CA33}" type="presParOf" srcId="{2108D8DB-3387-431D-8569-47D9438B934D}" destId="{C34BF15D-A0C8-4E42-9CE3-8526E36CD3DE}" srcOrd="4" destOrd="0" presId="urn:microsoft.com/office/officeart/2005/8/layout/vList5"/>
    <dgm:cxn modelId="{9D010754-6BB5-469E-8255-B9AC671785C5}" type="presParOf" srcId="{C34BF15D-A0C8-4E42-9CE3-8526E36CD3DE}" destId="{1F9F17A8-493F-47AB-9531-DC6A23B645A9}" srcOrd="0" destOrd="0" presId="urn:microsoft.com/office/officeart/2005/8/layout/vList5"/>
    <dgm:cxn modelId="{6CD0F5D3-3C7F-41DE-8CF2-1C53C6665D1E}" type="presParOf" srcId="{C34BF15D-A0C8-4E42-9CE3-8526E36CD3DE}" destId="{51649BB5-0205-4685-80AF-EEA52294B80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DB7BFDF-AF4C-41E8-B350-805AD49BCB0F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ru-RU"/>
        </a:p>
      </dgm:t>
    </dgm:pt>
    <dgm:pt modelId="{A26F5D72-CBE3-4647-838B-892F7C9F97F5}" type="pres">
      <dgm:prSet presAssocID="{2DB7BFDF-AF4C-41E8-B350-805AD49BCB0F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1CD3260-84AA-480C-BF48-5AF60176F6BB}" type="pres">
      <dgm:prSet presAssocID="{2DB7BFDF-AF4C-41E8-B350-805AD49BCB0F}" presName="dummyMaxCanvas" presStyleCnt="0">
        <dgm:presLayoutVars/>
      </dgm:prSet>
      <dgm:spPr/>
    </dgm:pt>
  </dgm:ptLst>
  <dgm:cxnLst>
    <dgm:cxn modelId="{4476E6DD-E3E5-401B-B933-B8F41A803BBC}" type="presOf" srcId="{2DB7BFDF-AF4C-41E8-B350-805AD49BCB0F}" destId="{A26F5D72-CBE3-4647-838B-892F7C9F97F5}" srcOrd="0" destOrd="0" presId="urn:microsoft.com/office/officeart/2005/8/layout/vProcess5"/>
    <dgm:cxn modelId="{B51CC26B-94DC-4628-B1A5-D0346F644EFF}" type="presParOf" srcId="{A26F5D72-CBE3-4647-838B-892F7C9F97F5}" destId="{E1CD3260-84AA-480C-BF48-5AF60176F6BB}" srcOrd="0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98C715A-DCB1-4388-A5A1-A7F64A401AC4}" type="doc">
      <dgm:prSet loTypeId="urn:microsoft.com/office/officeart/2005/8/layout/process4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CE3087DC-00E7-41C2-B59D-D1AA2B73647B}">
      <dgm:prSet phldrT="[Текст]"/>
      <dgm:spPr/>
      <dgm:t>
        <a:bodyPr/>
        <a:lstStyle/>
        <a:p>
          <a:r>
            <a:rPr lang="ru-RU" dirty="0" smtClean="0"/>
            <a:t>Первая стадия</a:t>
          </a:r>
          <a:endParaRPr lang="ru-RU" dirty="0"/>
        </a:p>
      </dgm:t>
    </dgm:pt>
    <dgm:pt modelId="{41AC7262-C8BB-45C2-AC97-DEC9A986E587}" type="parTrans" cxnId="{6BBC18FB-07B5-4FEA-9267-AA14A5E61C97}">
      <dgm:prSet/>
      <dgm:spPr/>
      <dgm:t>
        <a:bodyPr/>
        <a:lstStyle/>
        <a:p>
          <a:endParaRPr lang="ru-RU"/>
        </a:p>
      </dgm:t>
    </dgm:pt>
    <dgm:pt modelId="{B58C4F43-3149-412D-AD59-6CECB53857B7}" type="sibTrans" cxnId="{6BBC18FB-07B5-4FEA-9267-AA14A5E61C97}">
      <dgm:prSet/>
      <dgm:spPr/>
      <dgm:t>
        <a:bodyPr/>
        <a:lstStyle/>
        <a:p>
          <a:endParaRPr lang="ru-RU"/>
        </a:p>
      </dgm:t>
    </dgm:pt>
    <dgm:pt modelId="{1E371FB9-229B-45F9-8D50-2CD4735943B9}">
      <dgm:prSet phldrT="[Текст]" custT="1"/>
      <dgm:spPr/>
      <dgm:t>
        <a:bodyPr/>
        <a:lstStyle/>
        <a:p>
          <a:r>
            <a:rPr lang="ru-RU" sz="1800" i="1" dirty="0" smtClean="0"/>
            <a:t>У ребенка появляется  желания играть, активно действовать. </a:t>
          </a:r>
          <a:endParaRPr lang="ru-RU" sz="1800" dirty="0"/>
        </a:p>
      </dgm:t>
    </dgm:pt>
    <dgm:pt modelId="{39275514-4311-4FB5-BB78-E68A2704161F}" type="parTrans" cxnId="{47460703-D1A4-478E-9E7C-EF99B13F25DF}">
      <dgm:prSet/>
      <dgm:spPr/>
      <dgm:t>
        <a:bodyPr/>
        <a:lstStyle/>
        <a:p>
          <a:endParaRPr lang="ru-RU"/>
        </a:p>
      </dgm:t>
    </dgm:pt>
    <dgm:pt modelId="{9C326C77-C637-4329-83D0-E47AEA98FA43}" type="sibTrans" cxnId="{47460703-D1A4-478E-9E7C-EF99B13F25DF}">
      <dgm:prSet/>
      <dgm:spPr/>
      <dgm:t>
        <a:bodyPr/>
        <a:lstStyle/>
        <a:p>
          <a:endParaRPr lang="ru-RU"/>
        </a:p>
      </dgm:t>
    </dgm:pt>
    <dgm:pt modelId="{1F66BFA6-66E9-444C-A85E-9778066622A5}">
      <dgm:prSet phldrT="[Текст]" custT="1"/>
      <dgm:spPr/>
      <dgm:t>
        <a:bodyPr/>
        <a:lstStyle/>
        <a:p>
          <a:r>
            <a:rPr lang="ru-RU" sz="1600" i="1" dirty="0" smtClean="0"/>
            <a:t>Возможны различные приемы с целью вызвать интерес к игре: беседа, загадки, считалочки, напоминание о понравившейся игре.</a:t>
          </a:r>
          <a:endParaRPr lang="ru-RU" sz="1600" dirty="0"/>
        </a:p>
      </dgm:t>
    </dgm:pt>
    <dgm:pt modelId="{A9EE7FE1-D376-496C-8A93-EA35D21E448E}" type="parTrans" cxnId="{BD2542DD-5327-438D-BAA0-C930DAED643F}">
      <dgm:prSet/>
      <dgm:spPr/>
      <dgm:t>
        <a:bodyPr/>
        <a:lstStyle/>
        <a:p>
          <a:endParaRPr lang="ru-RU"/>
        </a:p>
      </dgm:t>
    </dgm:pt>
    <dgm:pt modelId="{39A395C4-B467-4A58-B5D7-C2B703B0BF83}" type="sibTrans" cxnId="{BD2542DD-5327-438D-BAA0-C930DAED643F}">
      <dgm:prSet/>
      <dgm:spPr/>
      <dgm:t>
        <a:bodyPr/>
        <a:lstStyle/>
        <a:p>
          <a:endParaRPr lang="ru-RU"/>
        </a:p>
      </dgm:t>
    </dgm:pt>
    <dgm:pt modelId="{D20D8DBB-E655-4F56-99F3-84E7EE8EABE4}">
      <dgm:prSet phldrT="[Текст]"/>
      <dgm:spPr/>
      <dgm:t>
        <a:bodyPr/>
        <a:lstStyle/>
        <a:p>
          <a:r>
            <a:rPr lang="ru-RU" dirty="0" smtClean="0"/>
            <a:t>Вторая стадия</a:t>
          </a:r>
          <a:endParaRPr lang="ru-RU" dirty="0"/>
        </a:p>
      </dgm:t>
    </dgm:pt>
    <dgm:pt modelId="{32181294-AAD8-4780-8FBD-7D919F96C844}" type="parTrans" cxnId="{0C28BC66-E97A-403C-B820-10C44E288D52}">
      <dgm:prSet/>
      <dgm:spPr/>
      <dgm:t>
        <a:bodyPr/>
        <a:lstStyle/>
        <a:p>
          <a:endParaRPr lang="ru-RU"/>
        </a:p>
      </dgm:t>
    </dgm:pt>
    <dgm:pt modelId="{7152EEAA-8566-4E9D-BBA8-203268F7499D}" type="sibTrans" cxnId="{0C28BC66-E97A-403C-B820-10C44E288D52}">
      <dgm:prSet/>
      <dgm:spPr/>
      <dgm:t>
        <a:bodyPr/>
        <a:lstStyle/>
        <a:p>
          <a:endParaRPr lang="ru-RU"/>
        </a:p>
      </dgm:t>
    </dgm:pt>
    <dgm:pt modelId="{210B4F3D-6008-4159-975F-72470414848D}">
      <dgm:prSet phldrT="[Текст]" custT="1"/>
      <dgm:spPr/>
      <dgm:t>
        <a:bodyPr/>
        <a:lstStyle/>
        <a:p>
          <a:r>
            <a:rPr lang="ru-RU" sz="1800" i="1" dirty="0" smtClean="0"/>
            <a:t>Ребенок учится выполнять игровую задачу, правила и действия игры. </a:t>
          </a:r>
          <a:endParaRPr lang="ru-RU" sz="1800" dirty="0"/>
        </a:p>
      </dgm:t>
    </dgm:pt>
    <dgm:pt modelId="{13DD2258-D349-4F03-A99E-B4089E133BEA}" type="parTrans" cxnId="{5E4EA892-0543-4A80-8DB9-6BEF16593483}">
      <dgm:prSet/>
      <dgm:spPr/>
      <dgm:t>
        <a:bodyPr/>
        <a:lstStyle/>
        <a:p>
          <a:endParaRPr lang="ru-RU"/>
        </a:p>
      </dgm:t>
    </dgm:pt>
    <dgm:pt modelId="{AC2E7CA4-DD5C-4069-A5B1-1BEE9AF48E72}" type="sibTrans" cxnId="{5E4EA892-0543-4A80-8DB9-6BEF16593483}">
      <dgm:prSet/>
      <dgm:spPr/>
      <dgm:t>
        <a:bodyPr/>
        <a:lstStyle/>
        <a:p>
          <a:endParaRPr lang="ru-RU"/>
        </a:p>
      </dgm:t>
    </dgm:pt>
    <dgm:pt modelId="{EC094098-0769-4E67-A596-92DF264AF4B0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i="1" dirty="0" smtClean="0"/>
            <a:t>Закладываются основы таких важных качеств, как честность, целеустремленность, настойчивость, способность преодолевать горечь неудачи, умение радоваться не только своему успеху, но и успеху товарищей.</a:t>
          </a:r>
          <a:endParaRPr lang="ru-RU" sz="1200" dirty="0" smtClean="0"/>
        </a:p>
        <a:p>
          <a:pPr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dirty="0"/>
        </a:p>
      </dgm:t>
    </dgm:pt>
    <dgm:pt modelId="{C6833D4C-E21E-4B36-81CB-3A523DCE35BA}" type="parTrans" cxnId="{DD89B2BC-C856-4360-BB07-33E0AF03F799}">
      <dgm:prSet/>
      <dgm:spPr/>
      <dgm:t>
        <a:bodyPr/>
        <a:lstStyle/>
        <a:p>
          <a:endParaRPr lang="ru-RU"/>
        </a:p>
      </dgm:t>
    </dgm:pt>
    <dgm:pt modelId="{1FB6597E-76F6-4AFC-9C20-D70554CB980B}" type="sibTrans" cxnId="{DD89B2BC-C856-4360-BB07-33E0AF03F799}">
      <dgm:prSet/>
      <dgm:spPr/>
      <dgm:t>
        <a:bodyPr/>
        <a:lstStyle/>
        <a:p>
          <a:endParaRPr lang="ru-RU"/>
        </a:p>
      </dgm:t>
    </dgm:pt>
    <dgm:pt modelId="{9237A067-D217-4C74-B34B-E3FCE04381E2}">
      <dgm:prSet phldrT="[Текст]"/>
      <dgm:spPr/>
      <dgm:t>
        <a:bodyPr/>
        <a:lstStyle/>
        <a:p>
          <a:r>
            <a:rPr lang="ru-RU" dirty="0" smtClean="0"/>
            <a:t>Третья стадия</a:t>
          </a:r>
          <a:endParaRPr lang="ru-RU" dirty="0"/>
        </a:p>
      </dgm:t>
    </dgm:pt>
    <dgm:pt modelId="{4AAE2E9C-9E61-466E-A8A9-F54C328FB33C}" type="parTrans" cxnId="{3EF7F598-E9FA-4018-848A-D2F7118612D0}">
      <dgm:prSet/>
      <dgm:spPr/>
      <dgm:t>
        <a:bodyPr/>
        <a:lstStyle/>
        <a:p>
          <a:endParaRPr lang="ru-RU"/>
        </a:p>
      </dgm:t>
    </dgm:pt>
    <dgm:pt modelId="{3E2B45E2-74FF-4D0E-BF45-DA11D7DB9FEF}" type="sibTrans" cxnId="{3EF7F598-E9FA-4018-848A-D2F7118612D0}">
      <dgm:prSet/>
      <dgm:spPr/>
      <dgm:t>
        <a:bodyPr/>
        <a:lstStyle/>
        <a:p>
          <a:endParaRPr lang="ru-RU"/>
        </a:p>
      </dgm:t>
    </dgm:pt>
    <dgm:pt modelId="{CD32502A-B9FA-47B4-A08F-40901DE82A6E}">
      <dgm:prSet phldrT="[Текст]" custT="1"/>
      <dgm:spPr/>
      <dgm:t>
        <a:bodyPr/>
        <a:lstStyle/>
        <a:p>
          <a:r>
            <a:rPr lang="ru-RU" sz="1800" i="1" dirty="0" smtClean="0"/>
            <a:t>Ребенок, уже знакомый с правилами игры, проявляет творчество, занят поиском самостоятельных действий</a:t>
          </a:r>
          <a:endParaRPr lang="ru-RU" sz="1800" dirty="0"/>
        </a:p>
      </dgm:t>
    </dgm:pt>
    <dgm:pt modelId="{9502460C-75F3-449F-A7AD-81C646C01F2F}" type="parTrans" cxnId="{47707C69-3480-47D4-89C5-8D3E44A62B9F}">
      <dgm:prSet/>
      <dgm:spPr/>
      <dgm:t>
        <a:bodyPr/>
        <a:lstStyle/>
        <a:p>
          <a:endParaRPr lang="ru-RU"/>
        </a:p>
      </dgm:t>
    </dgm:pt>
    <dgm:pt modelId="{095D1B2B-FEB6-4D94-ADFC-FB2E54D10588}" type="sibTrans" cxnId="{47707C69-3480-47D4-89C5-8D3E44A62B9F}">
      <dgm:prSet/>
      <dgm:spPr/>
      <dgm:t>
        <a:bodyPr/>
        <a:lstStyle/>
        <a:p>
          <a:endParaRPr lang="ru-RU"/>
        </a:p>
      </dgm:t>
    </dgm:pt>
    <dgm:pt modelId="{D627AF30-A54E-421B-9F61-05608BD9BB57}">
      <dgm:prSet phldrT="[Текст]" custT="1"/>
      <dgm:spPr/>
      <dgm:t>
        <a:bodyPr/>
        <a:lstStyle/>
        <a:p>
          <a:r>
            <a:rPr lang="ru-RU" sz="1200" i="1" dirty="0" smtClean="0"/>
            <a:t>Он должен выполнить действия, содержащиеся в игре: угадать, найти, спрятать, изобразить, подобрать. Чтобы успешно справиться с ними, необходимо проявить смекалку, находчивость, способность ориентироваться в обстановке.</a:t>
          </a:r>
          <a:endParaRPr lang="ru-RU" sz="1200" dirty="0"/>
        </a:p>
      </dgm:t>
    </dgm:pt>
    <dgm:pt modelId="{F15437F9-75DE-434C-ACCF-69DFA695E69A}" type="parTrans" cxnId="{4FCC37BA-4C6E-4182-9DEF-F9B36C786325}">
      <dgm:prSet/>
      <dgm:spPr/>
      <dgm:t>
        <a:bodyPr/>
        <a:lstStyle/>
        <a:p>
          <a:endParaRPr lang="ru-RU"/>
        </a:p>
      </dgm:t>
    </dgm:pt>
    <dgm:pt modelId="{EDBE0191-1F69-47C3-8971-898C6D372A50}" type="sibTrans" cxnId="{4FCC37BA-4C6E-4182-9DEF-F9B36C786325}">
      <dgm:prSet/>
      <dgm:spPr/>
      <dgm:t>
        <a:bodyPr/>
        <a:lstStyle/>
        <a:p>
          <a:endParaRPr lang="ru-RU"/>
        </a:p>
      </dgm:t>
    </dgm:pt>
    <dgm:pt modelId="{4EAC2071-5706-47A8-B4AF-E1104905CCCD}" type="pres">
      <dgm:prSet presAssocID="{398C715A-DCB1-4388-A5A1-A7F64A401AC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B97D3AE-2A59-4F4C-B103-94737574B74C}" type="pres">
      <dgm:prSet presAssocID="{9237A067-D217-4C74-B34B-E3FCE04381E2}" presName="boxAndChildren" presStyleCnt="0"/>
      <dgm:spPr/>
    </dgm:pt>
    <dgm:pt modelId="{D85EB1D0-6867-46A8-91D6-F91918AB07B8}" type="pres">
      <dgm:prSet presAssocID="{9237A067-D217-4C74-B34B-E3FCE04381E2}" presName="parentTextBox" presStyleLbl="node1" presStyleIdx="0" presStyleCnt="3"/>
      <dgm:spPr/>
      <dgm:t>
        <a:bodyPr/>
        <a:lstStyle/>
        <a:p>
          <a:endParaRPr lang="ru-RU"/>
        </a:p>
      </dgm:t>
    </dgm:pt>
    <dgm:pt modelId="{1B4EEEA3-7AF2-423E-9F6A-2D521DEBCBC0}" type="pres">
      <dgm:prSet presAssocID="{9237A067-D217-4C74-B34B-E3FCE04381E2}" presName="entireBox" presStyleLbl="node1" presStyleIdx="0" presStyleCnt="3"/>
      <dgm:spPr/>
      <dgm:t>
        <a:bodyPr/>
        <a:lstStyle/>
        <a:p>
          <a:endParaRPr lang="ru-RU"/>
        </a:p>
      </dgm:t>
    </dgm:pt>
    <dgm:pt modelId="{651D75FA-E752-4132-8C6E-60AC15EAAB23}" type="pres">
      <dgm:prSet presAssocID="{9237A067-D217-4C74-B34B-E3FCE04381E2}" presName="descendantBox" presStyleCnt="0"/>
      <dgm:spPr/>
    </dgm:pt>
    <dgm:pt modelId="{1CA0933B-832A-4022-9864-982FD911C3C8}" type="pres">
      <dgm:prSet presAssocID="{CD32502A-B9FA-47B4-A08F-40901DE82A6E}" presName="childTextBox" presStyleLbl="fgAccFollowNode1" presStyleIdx="0" presStyleCnt="6" custScaleY="159952" custLinFactNeighborY="-2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3770D8-C1BF-490F-9668-09DD9391B44E}" type="pres">
      <dgm:prSet presAssocID="{D627AF30-A54E-421B-9F61-05608BD9BB57}" presName="childTextBox" presStyleLbl="fgAccFollowNode1" presStyleIdx="1" presStyleCnt="6" custScaleY="1610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8A5209-4745-4D43-B9CE-76A82D054CDF}" type="pres">
      <dgm:prSet presAssocID="{7152EEAA-8566-4E9D-BBA8-203268F7499D}" presName="sp" presStyleCnt="0"/>
      <dgm:spPr/>
    </dgm:pt>
    <dgm:pt modelId="{2570F465-5333-49D3-8A09-1C7F8EEC2A28}" type="pres">
      <dgm:prSet presAssocID="{D20D8DBB-E655-4F56-99F3-84E7EE8EABE4}" presName="arrowAndChildren" presStyleCnt="0"/>
      <dgm:spPr/>
    </dgm:pt>
    <dgm:pt modelId="{EE2A11EB-9FFF-484C-8A09-2DC8AAEF2D35}" type="pres">
      <dgm:prSet presAssocID="{D20D8DBB-E655-4F56-99F3-84E7EE8EABE4}" presName="parentTextArrow" presStyleLbl="node1" presStyleIdx="0" presStyleCnt="3"/>
      <dgm:spPr/>
      <dgm:t>
        <a:bodyPr/>
        <a:lstStyle/>
        <a:p>
          <a:endParaRPr lang="ru-RU"/>
        </a:p>
      </dgm:t>
    </dgm:pt>
    <dgm:pt modelId="{3BD543A0-6A63-4367-830F-05C43EA7F766}" type="pres">
      <dgm:prSet presAssocID="{D20D8DBB-E655-4F56-99F3-84E7EE8EABE4}" presName="arrow" presStyleLbl="node1" presStyleIdx="1" presStyleCnt="3"/>
      <dgm:spPr/>
      <dgm:t>
        <a:bodyPr/>
        <a:lstStyle/>
        <a:p>
          <a:endParaRPr lang="ru-RU"/>
        </a:p>
      </dgm:t>
    </dgm:pt>
    <dgm:pt modelId="{7A8F8C51-82B6-47E2-9E7A-44DE82176664}" type="pres">
      <dgm:prSet presAssocID="{D20D8DBB-E655-4F56-99F3-84E7EE8EABE4}" presName="descendantArrow" presStyleCnt="0"/>
      <dgm:spPr/>
    </dgm:pt>
    <dgm:pt modelId="{04D3BD42-B235-49FF-8531-8AD3DEA600AA}" type="pres">
      <dgm:prSet presAssocID="{210B4F3D-6008-4159-975F-72470414848D}" presName="childTextArrow" presStyleLbl="fgAccFollowNode1" presStyleIdx="2" presStyleCnt="6" custScaleY="1507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817B35-FB68-4249-BAF4-2CE7999EE51C}" type="pres">
      <dgm:prSet presAssocID="{EC094098-0769-4E67-A596-92DF264AF4B0}" presName="childTextArrow" presStyleLbl="fgAccFollowNode1" presStyleIdx="3" presStyleCnt="6" custScaleY="1507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3D84C7-B01D-45CD-A033-2A1E7F18EC0D}" type="pres">
      <dgm:prSet presAssocID="{B58C4F43-3149-412D-AD59-6CECB53857B7}" presName="sp" presStyleCnt="0"/>
      <dgm:spPr/>
    </dgm:pt>
    <dgm:pt modelId="{AB86BF5E-6B3F-4FAA-AE20-7BAB6025900A}" type="pres">
      <dgm:prSet presAssocID="{CE3087DC-00E7-41C2-B59D-D1AA2B73647B}" presName="arrowAndChildren" presStyleCnt="0"/>
      <dgm:spPr/>
    </dgm:pt>
    <dgm:pt modelId="{EC67E04D-F3E6-4861-8005-C44241EBE63C}" type="pres">
      <dgm:prSet presAssocID="{CE3087DC-00E7-41C2-B59D-D1AA2B73647B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04DE7649-A645-4E63-A782-31A8F094972B}" type="pres">
      <dgm:prSet presAssocID="{CE3087DC-00E7-41C2-B59D-D1AA2B73647B}" presName="arrow" presStyleLbl="node1" presStyleIdx="2" presStyleCnt="3"/>
      <dgm:spPr/>
      <dgm:t>
        <a:bodyPr/>
        <a:lstStyle/>
        <a:p>
          <a:endParaRPr lang="ru-RU"/>
        </a:p>
      </dgm:t>
    </dgm:pt>
    <dgm:pt modelId="{903C5045-67F5-4DF0-9943-D979FD8F0453}" type="pres">
      <dgm:prSet presAssocID="{CE3087DC-00E7-41C2-B59D-D1AA2B73647B}" presName="descendantArrow" presStyleCnt="0"/>
      <dgm:spPr/>
    </dgm:pt>
    <dgm:pt modelId="{35DCB759-8AEC-4B7D-B359-A73BFCE10E26}" type="pres">
      <dgm:prSet presAssocID="{1E371FB9-229B-45F9-8D50-2CD4735943B9}" presName="childTextArrow" presStyleLbl="fgAccFollowNode1" presStyleIdx="4" presStyleCnt="6" custScaleY="1615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A3C5BB-FE41-4701-A24F-B8580C34D343}" type="pres">
      <dgm:prSet presAssocID="{1F66BFA6-66E9-444C-A85E-9778066622A5}" presName="childTextArrow" presStyleLbl="fgAccFollowNode1" presStyleIdx="5" presStyleCnt="6" custScaleY="161537" custLinFactNeighborY="26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EF7F598-E9FA-4018-848A-D2F7118612D0}" srcId="{398C715A-DCB1-4388-A5A1-A7F64A401AC4}" destId="{9237A067-D217-4C74-B34B-E3FCE04381E2}" srcOrd="2" destOrd="0" parTransId="{4AAE2E9C-9E61-466E-A8A9-F54C328FB33C}" sibTransId="{3E2B45E2-74FF-4D0E-BF45-DA11D7DB9FEF}"/>
    <dgm:cxn modelId="{A4143C20-FC3A-4BCA-9C32-A3EE58E7C9D1}" type="presOf" srcId="{D20D8DBB-E655-4F56-99F3-84E7EE8EABE4}" destId="{3BD543A0-6A63-4367-830F-05C43EA7F766}" srcOrd="1" destOrd="0" presId="urn:microsoft.com/office/officeart/2005/8/layout/process4"/>
    <dgm:cxn modelId="{47460703-D1A4-478E-9E7C-EF99B13F25DF}" srcId="{CE3087DC-00E7-41C2-B59D-D1AA2B73647B}" destId="{1E371FB9-229B-45F9-8D50-2CD4735943B9}" srcOrd="0" destOrd="0" parTransId="{39275514-4311-4FB5-BB78-E68A2704161F}" sibTransId="{9C326C77-C637-4329-83D0-E47AEA98FA43}"/>
    <dgm:cxn modelId="{6BBC18FB-07B5-4FEA-9267-AA14A5E61C97}" srcId="{398C715A-DCB1-4388-A5A1-A7F64A401AC4}" destId="{CE3087DC-00E7-41C2-B59D-D1AA2B73647B}" srcOrd="0" destOrd="0" parTransId="{41AC7262-C8BB-45C2-AC97-DEC9A986E587}" sibTransId="{B58C4F43-3149-412D-AD59-6CECB53857B7}"/>
    <dgm:cxn modelId="{0E195394-F6C1-49AF-BDF1-EA9F155E7090}" type="presOf" srcId="{CE3087DC-00E7-41C2-B59D-D1AA2B73647B}" destId="{04DE7649-A645-4E63-A782-31A8F094972B}" srcOrd="1" destOrd="0" presId="urn:microsoft.com/office/officeart/2005/8/layout/process4"/>
    <dgm:cxn modelId="{C0ABA555-A935-46CC-A7A9-5EA664DD46B8}" type="presOf" srcId="{D20D8DBB-E655-4F56-99F3-84E7EE8EABE4}" destId="{EE2A11EB-9FFF-484C-8A09-2DC8AAEF2D35}" srcOrd="0" destOrd="0" presId="urn:microsoft.com/office/officeart/2005/8/layout/process4"/>
    <dgm:cxn modelId="{4FCC37BA-4C6E-4182-9DEF-F9B36C786325}" srcId="{9237A067-D217-4C74-B34B-E3FCE04381E2}" destId="{D627AF30-A54E-421B-9F61-05608BD9BB57}" srcOrd="1" destOrd="0" parTransId="{F15437F9-75DE-434C-ACCF-69DFA695E69A}" sibTransId="{EDBE0191-1F69-47C3-8971-898C6D372A50}"/>
    <dgm:cxn modelId="{7B04FFDF-9789-4C0B-A7A4-15AEEDD9568E}" type="presOf" srcId="{EC094098-0769-4E67-A596-92DF264AF4B0}" destId="{25817B35-FB68-4249-BAF4-2CE7999EE51C}" srcOrd="0" destOrd="0" presId="urn:microsoft.com/office/officeart/2005/8/layout/process4"/>
    <dgm:cxn modelId="{410D60A0-07A0-4D08-A1EC-66CD4D8DB188}" type="presOf" srcId="{D627AF30-A54E-421B-9F61-05608BD9BB57}" destId="{E13770D8-C1BF-490F-9668-09DD9391B44E}" srcOrd="0" destOrd="0" presId="urn:microsoft.com/office/officeart/2005/8/layout/process4"/>
    <dgm:cxn modelId="{DD89B2BC-C856-4360-BB07-33E0AF03F799}" srcId="{D20D8DBB-E655-4F56-99F3-84E7EE8EABE4}" destId="{EC094098-0769-4E67-A596-92DF264AF4B0}" srcOrd="1" destOrd="0" parTransId="{C6833D4C-E21E-4B36-81CB-3A523DCE35BA}" sibTransId="{1FB6597E-76F6-4AFC-9C20-D70554CB980B}"/>
    <dgm:cxn modelId="{5E4EA892-0543-4A80-8DB9-6BEF16593483}" srcId="{D20D8DBB-E655-4F56-99F3-84E7EE8EABE4}" destId="{210B4F3D-6008-4159-975F-72470414848D}" srcOrd="0" destOrd="0" parTransId="{13DD2258-D349-4F03-A99E-B4089E133BEA}" sibTransId="{AC2E7CA4-DD5C-4069-A5B1-1BEE9AF48E72}"/>
    <dgm:cxn modelId="{9ADFE7D3-82D5-47C6-9CD5-0B2FDB54ACF8}" type="presOf" srcId="{CE3087DC-00E7-41C2-B59D-D1AA2B73647B}" destId="{EC67E04D-F3E6-4861-8005-C44241EBE63C}" srcOrd="0" destOrd="0" presId="urn:microsoft.com/office/officeart/2005/8/layout/process4"/>
    <dgm:cxn modelId="{BD2542DD-5327-438D-BAA0-C930DAED643F}" srcId="{CE3087DC-00E7-41C2-B59D-D1AA2B73647B}" destId="{1F66BFA6-66E9-444C-A85E-9778066622A5}" srcOrd="1" destOrd="0" parTransId="{A9EE7FE1-D376-496C-8A93-EA35D21E448E}" sibTransId="{39A395C4-B467-4A58-B5D7-C2B703B0BF83}"/>
    <dgm:cxn modelId="{D01A99E6-78D9-4459-8DA6-79C604CFF054}" type="presOf" srcId="{398C715A-DCB1-4388-A5A1-A7F64A401AC4}" destId="{4EAC2071-5706-47A8-B4AF-E1104905CCCD}" srcOrd="0" destOrd="0" presId="urn:microsoft.com/office/officeart/2005/8/layout/process4"/>
    <dgm:cxn modelId="{59D949EB-BC97-40AD-BF07-89D52BF6C316}" type="presOf" srcId="{9237A067-D217-4C74-B34B-E3FCE04381E2}" destId="{1B4EEEA3-7AF2-423E-9F6A-2D521DEBCBC0}" srcOrd="1" destOrd="0" presId="urn:microsoft.com/office/officeart/2005/8/layout/process4"/>
    <dgm:cxn modelId="{F274EF24-EAFD-4B4E-B4E6-99BD10CAABD5}" type="presOf" srcId="{9237A067-D217-4C74-B34B-E3FCE04381E2}" destId="{D85EB1D0-6867-46A8-91D6-F91918AB07B8}" srcOrd="0" destOrd="0" presId="urn:microsoft.com/office/officeart/2005/8/layout/process4"/>
    <dgm:cxn modelId="{0C28BC66-E97A-403C-B820-10C44E288D52}" srcId="{398C715A-DCB1-4388-A5A1-A7F64A401AC4}" destId="{D20D8DBB-E655-4F56-99F3-84E7EE8EABE4}" srcOrd="1" destOrd="0" parTransId="{32181294-AAD8-4780-8FBD-7D919F96C844}" sibTransId="{7152EEAA-8566-4E9D-BBA8-203268F7499D}"/>
    <dgm:cxn modelId="{47707C69-3480-47D4-89C5-8D3E44A62B9F}" srcId="{9237A067-D217-4C74-B34B-E3FCE04381E2}" destId="{CD32502A-B9FA-47B4-A08F-40901DE82A6E}" srcOrd="0" destOrd="0" parTransId="{9502460C-75F3-449F-A7AD-81C646C01F2F}" sibTransId="{095D1B2B-FEB6-4D94-ADFC-FB2E54D10588}"/>
    <dgm:cxn modelId="{D651E695-8ADA-4B31-A5B4-4B1FC8CEBD61}" type="presOf" srcId="{1F66BFA6-66E9-444C-A85E-9778066622A5}" destId="{C7A3C5BB-FE41-4701-A24F-B8580C34D343}" srcOrd="0" destOrd="0" presId="urn:microsoft.com/office/officeart/2005/8/layout/process4"/>
    <dgm:cxn modelId="{41CF792D-59A7-4819-B08C-2861C62E7234}" type="presOf" srcId="{210B4F3D-6008-4159-975F-72470414848D}" destId="{04D3BD42-B235-49FF-8531-8AD3DEA600AA}" srcOrd="0" destOrd="0" presId="urn:microsoft.com/office/officeart/2005/8/layout/process4"/>
    <dgm:cxn modelId="{04EC8F9F-15B2-42F9-9774-D05B1EB41E48}" type="presOf" srcId="{CD32502A-B9FA-47B4-A08F-40901DE82A6E}" destId="{1CA0933B-832A-4022-9864-982FD911C3C8}" srcOrd="0" destOrd="0" presId="urn:microsoft.com/office/officeart/2005/8/layout/process4"/>
    <dgm:cxn modelId="{4060517D-40B2-45CE-8175-CB3608DB5F4A}" type="presOf" srcId="{1E371FB9-229B-45F9-8D50-2CD4735943B9}" destId="{35DCB759-8AEC-4B7D-B359-A73BFCE10E26}" srcOrd="0" destOrd="0" presId="urn:microsoft.com/office/officeart/2005/8/layout/process4"/>
    <dgm:cxn modelId="{0481D6B1-E243-4E44-AE86-1AC0B934261C}" type="presParOf" srcId="{4EAC2071-5706-47A8-B4AF-E1104905CCCD}" destId="{AB97D3AE-2A59-4F4C-B103-94737574B74C}" srcOrd="0" destOrd="0" presId="urn:microsoft.com/office/officeart/2005/8/layout/process4"/>
    <dgm:cxn modelId="{7167CE4B-02FE-47BE-B8C0-6BC1D9807476}" type="presParOf" srcId="{AB97D3AE-2A59-4F4C-B103-94737574B74C}" destId="{D85EB1D0-6867-46A8-91D6-F91918AB07B8}" srcOrd="0" destOrd="0" presId="urn:microsoft.com/office/officeart/2005/8/layout/process4"/>
    <dgm:cxn modelId="{83566107-45BB-4889-A760-045A3C23D1CA}" type="presParOf" srcId="{AB97D3AE-2A59-4F4C-B103-94737574B74C}" destId="{1B4EEEA3-7AF2-423E-9F6A-2D521DEBCBC0}" srcOrd="1" destOrd="0" presId="urn:microsoft.com/office/officeart/2005/8/layout/process4"/>
    <dgm:cxn modelId="{0A6EFDA3-29C1-4B2C-B926-BFFAC63FAAFB}" type="presParOf" srcId="{AB97D3AE-2A59-4F4C-B103-94737574B74C}" destId="{651D75FA-E752-4132-8C6E-60AC15EAAB23}" srcOrd="2" destOrd="0" presId="urn:microsoft.com/office/officeart/2005/8/layout/process4"/>
    <dgm:cxn modelId="{00B86EED-227D-4B8F-8D36-561BC3674538}" type="presParOf" srcId="{651D75FA-E752-4132-8C6E-60AC15EAAB23}" destId="{1CA0933B-832A-4022-9864-982FD911C3C8}" srcOrd="0" destOrd="0" presId="urn:microsoft.com/office/officeart/2005/8/layout/process4"/>
    <dgm:cxn modelId="{69019504-FFB3-450B-A084-8AFB5C722E08}" type="presParOf" srcId="{651D75FA-E752-4132-8C6E-60AC15EAAB23}" destId="{E13770D8-C1BF-490F-9668-09DD9391B44E}" srcOrd="1" destOrd="0" presId="urn:microsoft.com/office/officeart/2005/8/layout/process4"/>
    <dgm:cxn modelId="{F6B0509D-D225-4235-9E40-49480CDF53C0}" type="presParOf" srcId="{4EAC2071-5706-47A8-B4AF-E1104905CCCD}" destId="{178A5209-4745-4D43-B9CE-76A82D054CDF}" srcOrd="1" destOrd="0" presId="urn:microsoft.com/office/officeart/2005/8/layout/process4"/>
    <dgm:cxn modelId="{61EE63D4-BEB0-4928-9D82-6663953FC477}" type="presParOf" srcId="{4EAC2071-5706-47A8-B4AF-E1104905CCCD}" destId="{2570F465-5333-49D3-8A09-1C7F8EEC2A28}" srcOrd="2" destOrd="0" presId="urn:microsoft.com/office/officeart/2005/8/layout/process4"/>
    <dgm:cxn modelId="{BFF40551-5822-43BC-A20C-20F8150DCC33}" type="presParOf" srcId="{2570F465-5333-49D3-8A09-1C7F8EEC2A28}" destId="{EE2A11EB-9FFF-484C-8A09-2DC8AAEF2D35}" srcOrd="0" destOrd="0" presId="urn:microsoft.com/office/officeart/2005/8/layout/process4"/>
    <dgm:cxn modelId="{F86644C3-25D8-4708-A46E-0FDD929C5809}" type="presParOf" srcId="{2570F465-5333-49D3-8A09-1C7F8EEC2A28}" destId="{3BD543A0-6A63-4367-830F-05C43EA7F766}" srcOrd="1" destOrd="0" presId="urn:microsoft.com/office/officeart/2005/8/layout/process4"/>
    <dgm:cxn modelId="{44AFCF05-2A86-494A-BB65-116945F75EB4}" type="presParOf" srcId="{2570F465-5333-49D3-8A09-1C7F8EEC2A28}" destId="{7A8F8C51-82B6-47E2-9E7A-44DE82176664}" srcOrd="2" destOrd="0" presId="urn:microsoft.com/office/officeart/2005/8/layout/process4"/>
    <dgm:cxn modelId="{DAC8EA1D-CD69-4CE9-8DC2-1BD984E5178A}" type="presParOf" srcId="{7A8F8C51-82B6-47E2-9E7A-44DE82176664}" destId="{04D3BD42-B235-49FF-8531-8AD3DEA600AA}" srcOrd="0" destOrd="0" presId="urn:microsoft.com/office/officeart/2005/8/layout/process4"/>
    <dgm:cxn modelId="{A861B2FA-D261-4CA0-83D8-E9F42FE6F711}" type="presParOf" srcId="{7A8F8C51-82B6-47E2-9E7A-44DE82176664}" destId="{25817B35-FB68-4249-BAF4-2CE7999EE51C}" srcOrd="1" destOrd="0" presId="urn:microsoft.com/office/officeart/2005/8/layout/process4"/>
    <dgm:cxn modelId="{D473C295-314A-491D-B5EA-62AC411890F6}" type="presParOf" srcId="{4EAC2071-5706-47A8-B4AF-E1104905CCCD}" destId="{033D84C7-B01D-45CD-A033-2A1E7F18EC0D}" srcOrd="3" destOrd="0" presId="urn:microsoft.com/office/officeart/2005/8/layout/process4"/>
    <dgm:cxn modelId="{669399DE-D4CB-48CF-8283-A447BCCCC5F4}" type="presParOf" srcId="{4EAC2071-5706-47A8-B4AF-E1104905CCCD}" destId="{AB86BF5E-6B3F-4FAA-AE20-7BAB6025900A}" srcOrd="4" destOrd="0" presId="urn:microsoft.com/office/officeart/2005/8/layout/process4"/>
    <dgm:cxn modelId="{EF6A5563-F423-49DB-A08B-B81A58F89E7A}" type="presParOf" srcId="{AB86BF5E-6B3F-4FAA-AE20-7BAB6025900A}" destId="{EC67E04D-F3E6-4861-8005-C44241EBE63C}" srcOrd="0" destOrd="0" presId="urn:microsoft.com/office/officeart/2005/8/layout/process4"/>
    <dgm:cxn modelId="{BBE18907-05FE-40AA-BE81-E8B75A0BD6E7}" type="presParOf" srcId="{AB86BF5E-6B3F-4FAA-AE20-7BAB6025900A}" destId="{04DE7649-A645-4E63-A782-31A8F094972B}" srcOrd="1" destOrd="0" presId="urn:microsoft.com/office/officeart/2005/8/layout/process4"/>
    <dgm:cxn modelId="{B6C1B512-4034-4F13-B2E8-510305F6DD9A}" type="presParOf" srcId="{AB86BF5E-6B3F-4FAA-AE20-7BAB6025900A}" destId="{903C5045-67F5-4DF0-9943-D979FD8F0453}" srcOrd="2" destOrd="0" presId="urn:microsoft.com/office/officeart/2005/8/layout/process4"/>
    <dgm:cxn modelId="{BF1F8095-D4B1-4BB9-BDF9-57FFB22951DF}" type="presParOf" srcId="{903C5045-67F5-4DF0-9943-D979FD8F0453}" destId="{35DCB759-8AEC-4B7D-B359-A73BFCE10E26}" srcOrd="0" destOrd="0" presId="urn:microsoft.com/office/officeart/2005/8/layout/process4"/>
    <dgm:cxn modelId="{4564B2FB-22C5-427F-A4AA-EB0C791E37FC}" type="presParOf" srcId="{903C5045-67F5-4DF0-9943-D979FD8F0453}" destId="{C7A3C5BB-FE41-4701-A24F-B8580C34D343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5B8DF73-CCC8-45DD-BA6A-992E20FD7172}" type="doc">
      <dgm:prSet loTypeId="urn:microsoft.com/office/officeart/2005/8/layout/chevron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791B7799-52D8-4038-9D65-BCF34C427C7B}">
      <dgm:prSet phldrT="[Текст]"/>
      <dgm:spPr/>
      <dgm:t>
        <a:bodyPr/>
        <a:lstStyle/>
        <a:p>
          <a:r>
            <a:rPr lang="ru-RU" dirty="0" smtClean="0"/>
            <a:t>1.</a:t>
          </a:r>
          <a:endParaRPr lang="ru-RU" dirty="0"/>
        </a:p>
      </dgm:t>
    </dgm:pt>
    <dgm:pt modelId="{11878D96-E448-4EB2-BBB7-C84442667A5B}" type="parTrans" cxnId="{C0183723-1078-4787-83AF-4AC93BE9CC70}">
      <dgm:prSet/>
      <dgm:spPr/>
      <dgm:t>
        <a:bodyPr/>
        <a:lstStyle/>
        <a:p>
          <a:endParaRPr lang="ru-RU"/>
        </a:p>
      </dgm:t>
    </dgm:pt>
    <dgm:pt modelId="{A05C1AFC-8AD7-47D2-80B5-9B99985E07EA}" type="sibTrans" cxnId="{C0183723-1078-4787-83AF-4AC93BE9CC70}">
      <dgm:prSet/>
      <dgm:spPr/>
      <dgm:t>
        <a:bodyPr/>
        <a:lstStyle/>
        <a:p>
          <a:endParaRPr lang="ru-RU"/>
        </a:p>
      </dgm:t>
    </dgm:pt>
    <dgm:pt modelId="{4FB90C2A-9BBF-4085-AD6E-2DA8FE45DC45}">
      <dgm:prSet phldrT="[Текст]"/>
      <dgm:spPr/>
      <dgm:t>
        <a:bodyPr/>
        <a:lstStyle/>
        <a:p>
          <a:r>
            <a:rPr lang="ru-RU" dirty="0" smtClean="0"/>
            <a:t>Подготовка к проведению дидактической игры</a:t>
          </a:r>
          <a:endParaRPr lang="ru-RU" dirty="0"/>
        </a:p>
      </dgm:t>
    </dgm:pt>
    <dgm:pt modelId="{9C0ED369-800B-429C-8439-0B80E85C9AAE}" type="parTrans" cxnId="{C6D68F63-E856-463F-9A36-10791CB3933E}">
      <dgm:prSet/>
      <dgm:spPr/>
      <dgm:t>
        <a:bodyPr/>
        <a:lstStyle/>
        <a:p>
          <a:endParaRPr lang="ru-RU"/>
        </a:p>
      </dgm:t>
    </dgm:pt>
    <dgm:pt modelId="{648AD557-1629-4FBA-9669-EBB94C83F939}" type="sibTrans" cxnId="{C6D68F63-E856-463F-9A36-10791CB3933E}">
      <dgm:prSet/>
      <dgm:spPr/>
      <dgm:t>
        <a:bodyPr/>
        <a:lstStyle/>
        <a:p>
          <a:endParaRPr lang="ru-RU"/>
        </a:p>
      </dgm:t>
    </dgm:pt>
    <dgm:pt modelId="{D0255B39-D02C-4324-BD5D-4D8EFB2E701F}">
      <dgm:prSet phldrT="[Текст]"/>
      <dgm:spPr/>
      <dgm:t>
        <a:bodyPr/>
        <a:lstStyle/>
        <a:p>
          <a:r>
            <a:rPr lang="ru-RU" dirty="0" smtClean="0"/>
            <a:t>2.</a:t>
          </a:r>
          <a:endParaRPr lang="ru-RU" dirty="0"/>
        </a:p>
      </dgm:t>
    </dgm:pt>
    <dgm:pt modelId="{8863A2C2-DF20-4195-9F40-1C5C47C6714E}" type="parTrans" cxnId="{CDF8FEDC-1725-4149-BD21-FD008299A5CC}">
      <dgm:prSet/>
      <dgm:spPr/>
      <dgm:t>
        <a:bodyPr/>
        <a:lstStyle/>
        <a:p>
          <a:endParaRPr lang="ru-RU"/>
        </a:p>
      </dgm:t>
    </dgm:pt>
    <dgm:pt modelId="{158884B9-F72F-4A3D-9CFC-99CEDB57B0BD}" type="sibTrans" cxnId="{CDF8FEDC-1725-4149-BD21-FD008299A5CC}">
      <dgm:prSet/>
      <dgm:spPr/>
      <dgm:t>
        <a:bodyPr/>
        <a:lstStyle/>
        <a:p>
          <a:endParaRPr lang="ru-RU"/>
        </a:p>
      </dgm:t>
    </dgm:pt>
    <dgm:pt modelId="{E123A20C-A87C-4E73-BBB0-644A00BF4E4F}">
      <dgm:prSet phldrT="[Текст]"/>
      <dgm:spPr/>
      <dgm:t>
        <a:bodyPr/>
        <a:lstStyle/>
        <a:p>
          <a:r>
            <a:rPr lang="ru-RU" dirty="0" smtClean="0"/>
            <a:t>Ее проведение </a:t>
          </a:r>
          <a:endParaRPr lang="ru-RU" dirty="0"/>
        </a:p>
      </dgm:t>
    </dgm:pt>
    <dgm:pt modelId="{40163D99-EF1A-4362-9A06-47ECD506AF35}" type="parTrans" cxnId="{D4EDF288-87E8-49FB-AE61-7B74CAABBE77}">
      <dgm:prSet/>
      <dgm:spPr/>
      <dgm:t>
        <a:bodyPr/>
        <a:lstStyle/>
        <a:p>
          <a:endParaRPr lang="ru-RU"/>
        </a:p>
      </dgm:t>
    </dgm:pt>
    <dgm:pt modelId="{1F4C8C75-A99C-42BF-AE96-B69DA6125F16}" type="sibTrans" cxnId="{D4EDF288-87E8-49FB-AE61-7B74CAABBE77}">
      <dgm:prSet/>
      <dgm:spPr/>
      <dgm:t>
        <a:bodyPr/>
        <a:lstStyle/>
        <a:p>
          <a:endParaRPr lang="ru-RU"/>
        </a:p>
      </dgm:t>
    </dgm:pt>
    <dgm:pt modelId="{AC053610-6C64-4784-9542-DB60B016544F}">
      <dgm:prSet phldrT="[Текст]"/>
      <dgm:spPr/>
      <dgm:t>
        <a:bodyPr/>
        <a:lstStyle/>
        <a:p>
          <a:r>
            <a:rPr lang="ru-RU" dirty="0" smtClean="0"/>
            <a:t>3.</a:t>
          </a:r>
          <a:endParaRPr lang="ru-RU" dirty="0"/>
        </a:p>
      </dgm:t>
    </dgm:pt>
    <dgm:pt modelId="{2D0404A3-E47B-401F-B1CE-3C0CF567DE7C}" type="parTrans" cxnId="{A9183E6A-FCAD-4755-9853-F554FFBF51DF}">
      <dgm:prSet/>
      <dgm:spPr/>
      <dgm:t>
        <a:bodyPr/>
        <a:lstStyle/>
        <a:p>
          <a:endParaRPr lang="ru-RU"/>
        </a:p>
      </dgm:t>
    </dgm:pt>
    <dgm:pt modelId="{761688B5-49B5-497A-8562-B2DBFE98F7F1}" type="sibTrans" cxnId="{A9183E6A-FCAD-4755-9853-F554FFBF51DF}">
      <dgm:prSet/>
      <dgm:spPr/>
      <dgm:t>
        <a:bodyPr/>
        <a:lstStyle/>
        <a:p>
          <a:endParaRPr lang="ru-RU"/>
        </a:p>
      </dgm:t>
    </dgm:pt>
    <dgm:pt modelId="{D1A2399A-DD2F-4C96-AEE9-4B87ACA1F53C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Анализ</a:t>
          </a:r>
        </a:p>
        <a:p>
          <a:pPr marL="228600" indent="0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dirty="0"/>
        </a:p>
      </dgm:t>
    </dgm:pt>
    <dgm:pt modelId="{2956EE82-9338-46F2-A482-C3429B604EBC}" type="parTrans" cxnId="{96736F84-D0AA-4F5B-92F6-0C2B24CE0C9E}">
      <dgm:prSet/>
      <dgm:spPr/>
      <dgm:t>
        <a:bodyPr/>
        <a:lstStyle/>
        <a:p>
          <a:endParaRPr lang="ru-RU"/>
        </a:p>
      </dgm:t>
    </dgm:pt>
    <dgm:pt modelId="{38970E31-2F9C-40BF-A8BF-95CA4488F836}" type="sibTrans" cxnId="{96736F84-D0AA-4F5B-92F6-0C2B24CE0C9E}">
      <dgm:prSet/>
      <dgm:spPr/>
      <dgm:t>
        <a:bodyPr/>
        <a:lstStyle/>
        <a:p>
          <a:endParaRPr lang="ru-RU"/>
        </a:p>
      </dgm:t>
    </dgm:pt>
    <dgm:pt modelId="{C6C86EC5-E65B-4E7C-84DE-C9A482DB87E0}" type="pres">
      <dgm:prSet presAssocID="{D5B8DF73-CCC8-45DD-BA6A-992E20FD717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5010210-72CC-400D-AE4B-056515EA40E8}" type="pres">
      <dgm:prSet presAssocID="{791B7799-52D8-4038-9D65-BCF34C427C7B}" presName="composite" presStyleCnt="0"/>
      <dgm:spPr/>
    </dgm:pt>
    <dgm:pt modelId="{A3575B21-219D-4EE1-BAE6-F9BF30FE8277}" type="pres">
      <dgm:prSet presAssocID="{791B7799-52D8-4038-9D65-BCF34C427C7B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952C3E-4BF1-4D8E-9F85-26B2C2B6D87F}" type="pres">
      <dgm:prSet presAssocID="{791B7799-52D8-4038-9D65-BCF34C427C7B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B7B0A7-15C4-4270-A5C3-51DFF28836E3}" type="pres">
      <dgm:prSet presAssocID="{A05C1AFC-8AD7-47D2-80B5-9B99985E07EA}" presName="sp" presStyleCnt="0"/>
      <dgm:spPr/>
    </dgm:pt>
    <dgm:pt modelId="{968A5EE4-361D-4A16-9ACD-797D5AEDDF75}" type="pres">
      <dgm:prSet presAssocID="{D0255B39-D02C-4324-BD5D-4D8EFB2E701F}" presName="composite" presStyleCnt="0"/>
      <dgm:spPr/>
    </dgm:pt>
    <dgm:pt modelId="{C927B65B-424E-45E0-BF1C-9741BC5C7A51}" type="pres">
      <dgm:prSet presAssocID="{D0255B39-D02C-4324-BD5D-4D8EFB2E701F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E9CF3F-501E-4560-BE26-0EEF53034A81}" type="pres">
      <dgm:prSet presAssocID="{D0255B39-D02C-4324-BD5D-4D8EFB2E701F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887C54-1B95-4CFB-82B6-88FA6385D006}" type="pres">
      <dgm:prSet presAssocID="{158884B9-F72F-4A3D-9CFC-99CEDB57B0BD}" presName="sp" presStyleCnt="0"/>
      <dgm:spPr/>
    </dgm:pt>
    <dgm:pt modelId="{43F38E57-5FB9-4D1F-9372-566D0BF1C3C6}" type="pres">
      <dgm:prSet presAssocID="{AC053610-6C64-4784-9542-DB60B016544F}" presName="composite" presStyleCnt="0"/>
      <dgm:spPr/>
    </dgm:pt>
    <dgm:pt modelId="{3E313F0C-F012-44AC-B4E2-C6019F761152}" type="pres">
      <dgm:prSet presAssocID="{AC053610-6C64-4784-9542-DB60B016544F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F11891-9F5E-4C65-ADA6-FE2B6941D20E}" type="pres">
      <dgm:prSet presAssocID="{AC053610-6C64-4784-9542-DB60B016544F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4EDF288-87E8-49FB-AE61-7B74CAABBE77}" srcId="{D0255B39-D02C-4324-BD5D-4D8EFB2E701F}" destId="{E123A20C-A87C-4E73-BBB0-644A00BF4E4F}" srcOrd="0" destOrd="0" parTransId="{40163D99-EF1A-4362-9A06-47ECD506AF35}" sibTransId="{1F4C8C75-A99C-42BF-AE96-B69DA6125F16}"/>
    <dgm:cxn modelId="{C6D68F63-E856-463F-9A36-10791CB3933E}" srcId="{791B7799-52D8-4038-9D65-BCF34C427C7B}" destId="{4FB90C2A-9BBF-4085-AD6E-2DA8FE45DC45}" srcOrd="0" destOrd="0" parTransId="{9C0ED369-800B-429C-8439-0B80E85C9AAE}" sibTransId="{648AD557-1629-4FBA-9669-EBB94C83F939}"/>
    <dgm:cxn modelId="{F588E777-5483-4484-8AC0-0CFCBC694B18}" type="presOf" srcId="{D1A2399A-DD2F-4C96-AEE9-4B87ACA1F53C}" destId="{9FF11891-9F5E-4C65-ADA6-FE2B6941D20E}" srcOrd="0" destOrd="0" presId="urn:microsoft.com/office/officeart/2005/8/layout/chevron2"/>
    <dgm:cxn modelId="{8331E0A2-23A5-4FC8-89DB-96E657DB6335}" type="presOf" srcId="{D0255B39-D02C-4324-BD5D-4D8EFB2E701F}" destId="{C927B65B-424E-45E0-BF1C-9741BC5C7A51}" srcOrd="0" destOrd="0" presId="urn:microsoft.com/office/officeart/2005/8/layout/chevron2"/>
    <dgm:cxn modelId="{96736F84-D0AA-4F5B-92F6-0C2B24CE0C9E}" srcId="{AC053610-6C64-4784-9542-DB60B016544F}" destId="{D1A2399A-DD2F-4C96-AEE9-4B87ACA1F53C}" srcOrd="0" destOrd="0" parTransId="{2956EE82-9338-46F2-A482-C3429B604EBC}" sibTransId="{38970E31-2F9C-40BF-A8BF-95CA4488F836}"/>
    <dgm:cxn modelId="{CDF8FEDC-1725-4149-BD21-FD008299A5CC}" srcId="{D5B8DF73-CCC8-45DD-BA6A-992E20FD7172}" destId="{D0255B39-D02C-4324-BD5D-4D8EFB2E701F}" srcOrd="1" destOrd="0" parTransId="{8863A2C2-DF20-4195-9F40-1C5C47C6714E}" sibTransId="{158884B9-F72F-4A3D-9CFC-99CEDB57B0BD}"/>
    <dgm:cxn modelId="{AD2CC22B-F787-4A24-8476-39DE2CF9C6DF}" type="presOf" srcId="{4FB90C2A-9BBF-4085-AD6E-2DA8FE45DC45}" destId="{E7952C3E-4BF1-4D8E-9F85-26B2C2B6D87F}" srcOrd="0" destOrd="0" presId="urn:microsoft.com/office/officeart/2005/8/layout/chevron2"/>
    <dgm:cxn modelId="{C0183723-1078-4787-83AF-4AC93BE9CC70}" srcId="{D5B8DF73-CCC8-45DD-BA6A-992E20FD7172}" destId="{791B7799-52D8-4038-9D65-BCF34C427C7B}" srcOrd="0" destOrd="0" parTransId="{11878D96-E448-4EB2-BBB7-C84442667A5B}" sibTransId="{A05C1AFC-8AD7-47D2-80B5-9B99985E07EA}"/>
    <dgm:cxn modelId="{A9183E6A-FCAD-4755-9853-F554FFBF51DF}" srcId="{D5B8DF73-CCC8-45DD-BA6A-992E20FD7172}" destId="{AC053610-6C64-4784-9542-DB60B016544F}" srcOrd="2" destOrd="0" parTransId="{2D0404A3-E47B-401F-B1CE-3C0CF567DE7C}" sibTransId="{761688B5-49B5-497A-8562-B2DBFE98F7F1}"/>
    <dgm:cxn modelId="{60C2A593-7615-4099-A82A-BB547D7BA6BF}" type="presOf" srcId="{E123A20C-A87C-4E73-BBB0-644A00BF4E4F}" destId="{FCE9CF3F-501E-4560-BE26-0EEF53034A81}" srcOrd="0" destOrd="0" presId="urn:microsoft.com/office/officeart/2005/8/layout/chevron2"/>
    <dgm:cxn modelId="{8B805CDA-0529-4B9D-8C72-16CDD73BB600}" type="presOf" srcId="{D5B8DF73-CCC8-45DD-BA6A-992E20FD7172}" destId="{C6C86EC5-E65B-4E7C-84DE-C9A482DB87E0}" srcOrd="0" destOrd="0" presId="urn:microsoft.com/office/officeart/2005/8/layout/chevron2"/>
    <dgm:cxn modelId="{BF265F4C-9048-4C41-82F5-EFBF82C6B97A}" type="presOf" srcId="{AC053610-6C64-4784-9542-DB60B016544F}" destId="{3E313F0C-F012-44AC-B4E2-C6019F761152}" srcOrd="0" destOrd="0" presId="urn:microsoft.com/office/officeart/2005/8/layout/chevron2"/>
    <dgm:cxn modelId="{8ACE3AC7-0F65-477A-BE25-D9C7AC534883}" type="presOf" srcId="{791B7799-52D8-4038-9D65-BCF34C427C7B}" destId="{A3575B21-219D-4EE1-BAE6-F9BF30FE8277}" srcOrd="0" destOrd="0" presId="urn:microsoft.com/office/officeart/2005/8/layout/chevron2"/>
    <dgm:cxn modelId="{6E9101E2-123D-45CC-8B5F-837DD32FF5CA}" type="presParOf" srcId="{C6C86EC5-E65B-4E7C-84DE-C9A482DB87E0}" destId="{F5010210-72CC-400D-AE4B-056515EA40E8}" srcOrd="0" destOrd="0" presId="urn:microsoft.com/office/officeart/2005/8/layout/chevron2"/>
    <dgm:cxn modelId="{7AB643F3-6F3B-4E67-B9C5-BF301C351663}" type="presParOf" srcId="{F5010210-72CC-400D-AE4B-056515EA40E8}" destId="{A3575B21-219D-4EE1-BAE6-F9BF30FE8277}" srcOrd="0" destOrd="0" presId="urn:microsoft.com/office/officeart/2005/8/layout/chevron2"/>
    <dgm:cxn modelId="{BB8D99B1-537B-4C07-9906-DA02E85F94BF}" type="presParOf" srcId="{F5010210-72CC-400D-AE4B-056515EA40E8}" destId="{E7952C3E-4BF1-4D8E-9F85-26B2C2B6D87F}" srcOrd="1" destOrd="0" presId="urn:microsoft.com/office/officeart/2005/8/layout/chevron2"/>
    <dgm:cxn modelId="{9084AFD5-CBF6-416E-8892-3DAF5144621D}" type="presParOf" srcId="{C6C86EC5-E65B-4E7C-84DE-C9A482DB87E0}" destId="{C0B7B0A7-15C4-4270-A5C3-51DFF28836E3}" srcOrd="1" destOrd="0" presId="urn:microsoft.com/office/officeart/2005/8/layout/chevron2"/>
    <dgm:cxn modelId="{04B16C15-02A0-41F8-A555-EB3C3DB70F13}" type="presParOf" srcId="{C6C86EC5-E65B-4E7C-84DE-C9A482DB87E0}" destId="{968A5EE4-361D-4A16-9ACD-797D5AEDDF75}" srcOrd="2" destOrd="0" presId="urn:microsoft.com/office/officeart/2005/8/layout/chevron2"/>
    <dgm:cxn modelId="{975E46A5-39F7-483F-885E-96753F266314}" type="presParOf" srcId="{968A5EE4-361D-4A16-9ACD-797D5AEDDF75}" destId="{C927B65B-424E-45E0-BF1C-9741BC5C7A51}" srcOrd="0" destOrd="0" presId="urn:microsoft.com/office/officeart/2005/8/layout/chevron2"/>
    <dgm:cxn modelId="{22421616-CCB8-4860-A821-8298AA3FB4D2}" type="presParOf" srcId="{968A5EE4-361D-4A16-9ACD-797D5AEDDF75}" destId="{FCE9CF3F-501E-4560-BE26-0EEF53034A81}" srcOrd="1" destOrd="0" presId="urn:microsoft.com/office/officeart/2005/8/layout/chevron2"/>
    <dgm:cxn modelId="{4E6413CC-0C43-464A-AC21-E76214593AD6}" type="presParOf" srcId="{C6C86EC5-E65B-4E7C-84DE-C9A482DB87E0}" destId="{3A887C54-1B95-4CFB-82B6-88FA6385D006}" srcOrd="3" destOrd="0" presId="urn:microsoft.com/office/officeart/2005/8/layout/chevron2"/>
    <dgm:cxn modelId="{86790F24-A9D2-4A8E-B7E3-EE0562A8A074}" type="presParOf" srcId="{C6C86EC5-E65B-4E7C-84DE-C9A482DB87E0}" destId="{43F38E57-5FB9-4D1F-9372-566D0BF1C3C6}" srcOrd="4" destOrd="0" presId="urn:microsoft.com/office/officeart/2005/8/layout/chevron2"/>
    <dgm:cxn modelId="{602DBBDB-2E36-40DF-B678-E1C7F444E942}" type="presParOf" srcId="{43F38E57-5FB9-4D1F-9372-566D0BF1C3C6}" destId="{3E313F0C-F012-44AC-B4E2-C6019F761152}" srcOrd="0" destOrd="0" presId="urn:microsoft.com/office/officeart/2005/8/layout/chevron2"/>
    <dgm:cxn modelId="{D3BE7105-C387-4A2F-9BEB-40F0907879F4}" type="presParOf" srcId="{43F38E57-5FB9-4D1F-9372-566D0BF1C3C6}" destId="{9FF11891-9F5E-4C65-ADA6-FE2B6941D20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CBE894D-1481-4A1B-B9F5-97758035A113}">
      <dsp:nvSpPr>
        <dsp:cNvPr id="0" name=""/>
        <dsp:cNvSpPr/>
      </dsp:nvSpPr>
      <dsp:spPr>
        <a:xfrm>
          <a:off x="74971" y="2133"/>
          <a:ext cx="3930133" cy="155600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Игры – поручения. </a:t>
          </a: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В основе их лежат действия с предметами, игрушками, словесные поручения. Игровая задача и игровые действия в них основаны на предложении что-то сделать: «Собери в корзину все предметы красного цвета», «Разложи колечки по величине», «Достань из мешочка предметы круглой формы».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 dirty="0"/>
        </a:p>
      </dsp:txBody>
      <dsp:txXfrm>
        <a:off x="74971" y="2133"/>
        <a:ext cx="3930133" cy="1556005"/>
      </dsp:txXfrm>
    </dsp:sp>
    <dsp:sp modelId="{0C439A6B-A20A-4416-B12C-745900C3C6B7}">
      <dsp:nvSpPr>
        <dsp:cNvPr id="0" name=""/>
        <dsp:cNvSpPr/>
      </dsp:nvSpPr>
      <dsp:spPr>
        <a:xfrm>
          <a:off x="4207256" y="624"/>
          <a:ext cx="3983867" cy="1556005"/>
        </a:xfrm>
        <a:prstGeom prst="rect">
          <a:avLst/>
        </a:prstGeom>
        <a:solidFill>
          <a:schemeClr val="accent4">
            <a:hueOff val="4308971"/>
            <a:satOff val="-10901"/>
            <a:lumOff val="49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mtClean="0">
              <a:latin typeface="Times New Roman" pitchFamily="18" charset="0"/>
              <a:cs typeface="Times New Roman" pitchFamily="18" charset="0"/>
            </a:rPr>
            <a:t>Игры-путешествия</a:t>
          </a:r>
          <a:r>
            <a:rPr lang="ru-RU" sz="1600" kern="1200" smtClean="0">
              <a:latin typeface="Times New Roman" pitchFamily="18" charset="0"/>
              <a:cs typeface="Times New Roman" pitchFamily="18" charset="0"/>
            </a:rPr>
            <a:t> </a:t>
          </a:r>
          <a:r>
            <a:rPr lang="ru-RU" sz="1200" kern="1200" smtClean="0">
              <a:latin typeface="Times New Roman" pitchFamily="18" charset="0"/>
              <a:cs typeface="Times New Roman" pitchFamily="18" charset="0"/>
            </a:rPr>
            <a:t>имеют сходство со сказкой, ее развитием, чудесами, отражают реальные факты или события, но обычное раскрывает через необычное, простое – через загадочное, трудное – через преодоление, необходимое – через интересное. Все это происходит в игре, в игровых действиях. Становится близким ребенку, радует его</a:t>
          </a:r>
          <a:r>
            <a:rPr lang="ru-RU" sz="800" kern="1200" smtClean="0"/>
            <a:t>. </a:t>
          </a:r>
          <a:endParaRPr lang="ru-RU" sz="800" kern="1200" dirty="0"/>
        </a:p>
      </dsp:txBody>
      <dsp:txXfrm>
        <a:off x="4207256" y="624"/>
        <a:ext cx="3983867" cy="1556005"/>
      </dsp:txXfrm>
    </dsp:sp>
    <dsp:sp modelId="{C10ECFCF-F95F-44ED-BA27-F1F57C98261C}">
      <dsp:nvSpPr>
        <dsp:cNvPr id="0" name=""/>
        <dsp:cNvSpPr/>
      </dsp:nvSpPr>
      <dsp:spPr>
        <a:xfrm>
          <a:off x="2026384" y="1659274"/>
          <a:ext cx="4142709" cy="1556005"/>
        </a:xfrm>
        <a:prstGeom prst="rect">
          <a:avLst/>
        </a:prstGeom>
        <a:solidFill>
          <a:schemeClr val="accent4">
            <a:hueOff val="8617942"/>
            <a:satOff val="-21801"/>
            <a:lumOff val="98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mtClean="0">
              <a:latin typeface="Times New Roman" pitchFamily="18" charset="0"/>
              <a:cs typeface="Times New Roman" pitchFamily="18" charset="0"/>
            </a:rPr>
            <a:t>Игры предположения</a:t>
          </a:r>
          <a:r>
            <a:rPr lang="ru-RU" sz="1200" kern="1200" smtClean="0">
              <a:latin typeface="Times New Roman" pitchFamily="18" charset="0"/>
              <a:cs typeface="Times New Roman" pitchFamily="18" charset="0"/>
            </a:rPr>
            <a:t>: перед детьми ставится задача и создается ситуация, требующая осмысления последующего действия. Задача заложена в самом названии: «Что было бы…?», «Что бы я сделал …?», «Кем бы хотел быть и почему?». Иногда началом такой игры может послужить картина.. Эти игры требуют умения соотнести знания с обстоятельствами, установления причинных связей. Педагогическая ценность их в том, что дети начинают думать, учатся слушать друг друга.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026384" y="1659274"/>
        <a:ext cx="4142709" cy="1556005"/>
      </dsp:txXfrm>
    </dsp:sp>
    <dsp:sp modelId="{CFA1AB93-4A52-49CE-8551-065DF0C16B19}">
      <dsp:nvSpPr>
        <dsp:cNvPr id="0" name=""/>
        <dsp:cNvSpPr/>
      </dsp:nvSpPr>
      <dsp:spPr>
        <a:xfrm>
          <a:off x="34230" y="3474630"/>
          <a:ext cx="4004302" cy="1556021"/>
        </a:xfrm>
        <a:prstGeom prst="rect">
          <a:avLst/>
        </a:prstGeom>
        <a:solidFill>
          <a:schemeClr val="accent4">
            <a:hueOff val="12926913"/>
            <a:satOff val="-32702"/>
            <a:lumOff val="147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mtClean="0">
              <a:latin typeface="Times New Roman" pitchFamily="18" charset="0"/>
              <a:cs typeface="Times New Roman" pitchFamily="18" charset="0"/>
            </a:rPr>
            <a:t>Игры – загадки</a:t>
          </a:r>
          <a:r>
            <a:rPr lang="ru-RU" sz="1200" kern="1200" smtClean="0">
              <a:latin typeface="Times New Roman" pitchFamily="18" charset="0"/>
              <a:cs typeface="Times New Roman" pitchFamily="18" charset="0"/>
            </a:rPr>
            <a:t>. Возникновение загадок уходят в далекое прошлое. Загадки создавались самим народом и отражают мудрость народа. Загадки входили в обряды, ритуалы, включались в праздники. Они использовались для проверки знаний, находчивости. В этом и заключается очевидная педагогическая направленность и популярность загадок как развлечения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4230" y="3474630"/>
        <a:ext cx="4004302" cy="1556021"/>
      </dsp:txXfrm>
    </dsp:sp>
    <dsp:sp modelId="{5779E2E3-03E0-4BBA-AE43-8934CC9E23DE}">
      <dsp:nvSpPr>
        <dsp:cNvPr id="0" name=""/>
        <dsp:cNvSpPr/>
      </dsp:nvSpPr>
      <dsp:spPr>
        <a:xfrm>
          <a:off x="4317782" y="3460524"/>
          <a:ext cx="3891129" cy="1556005"/>
        </a:xfrm>
        <a:prstGeom prst="rect">
          <a:avLst/>
        </a:prstGeom>
        <a:solidFill>
          <a:schemeClr val="accent4">
            <a:hueOff val="17235884"/>
            <a:satOff val="-43603"/>
            <a:lumOff val="196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mtClean="0">
              <a:latin typeface="Times New Roman" pitchFamily="18" charset="0"/>
              <a:cs typeface="Times New Roman" pitchFamily="18" charset="0"/>
            </a:rPr>
            <a:t>Игры – беседы (диалоги)</a:t>
          </a:r>
          <a:r>
            <a:rPr lang="ru-RU" sz="1600" kern="1200" smtClean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200" kern="1200" smtClean="0">
              <a:latin typeface="Times New Roman" pitchFamily="18" charset="0"/>
              <a:cs typeface="Times New Roman" pitchFamily="18" charset="0"/>
            </a:rPr>
            <a:t>В основе игры – беседы лежит общение воспитателя с детьми, детей друг с другом. Отличительными его чертами являются непосредственность переживаний, заинтересованность, доброжелательность, вера в «правду игры». Воспитательно-обучающее значение заключено в содержании сюжета – темы игры, в возбуждении интереса и тем или иным явлениям окружающей жизни, отраженным в игре. 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317782" y="3460524"/>
        <a:ext cx="3891129" cy="155600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102D312-52A1-49E1-A8B7-57EC5D379EBC}">
      <dsp:nvSpPr>
        <dsp:cNvPr id="0" name=""/>
        <dsp:cNvSpPr/>
      </dsp:nvSpPr>
      <dsp:spPr>
        <a:xfrm rot="5400000">
          <a:off x="4297758" y="-1533161"/>
          <a:ext cx="1249523" cy="4632960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143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chemeClr val="accent4">
              <a:tint val="40000"/>
              <a:alpha val="90000"/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i="0" kern="1200" dirty="0" smtClean="0">
              <a:latin typeface="Times New Roman" pitchFamily="18" charset="0"/>
              <a:cs typeface="Times New Roman" pitchFamily="18" charset="0"/>
            </a:rPr>
            <a:t>С народной дидактической игрушкой</a:t>
          </a:r>
          <a:endParaRPr lang="ru-RU" sz="1800" i="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i="0" kern="1200" dirty="0" smtClean="0">
              <a:latin typeface="Times New Roman" pitchFamily="18" charset="0"/>
              <a:cs typeface="Times New Roman" pitchFamily="18" charset="0"/>
            </a:rPr>
            <a:t>С мозаикой</a:t>
          </a:r>
          <a:endParaRPr lang="ru-RU" sz="1800" i="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i="0" kern="1200" dirty="0" smtClean="0">
              <a:latin typeface="Times New Roman" pitchFamily="18" charset="0"/>
              <a:cs typeface="Times New Roman" pitchFamily="18" charset="0"/>
            </a:rPr>
            <a:t>С природным материалом</a:t>
          </a:r>
          <a:endParaRPr lang="ru-RU" sz="1600" i="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297758" y="-1533161"/>
        <a:ext cx="1249523" cy="4632960"/>
      </dsp:txXfrm>
    </dsp:sp>
    <dsp:sp modelId="{8868A032-F217-4046-9828-21FE33ECB9FC}">
      <dsp:nvSpPr>
        <dsp:cNvPr id="0" name=""/>
        <dsp:cNvSpPr/>
      </dsp:nvSpPr>
      <dsp:spPr>
        <a:xfrm>
          <a:off x="10331" y="0"/>
          <a:ext cx="2606040" cy="1561904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4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4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4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4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i="1" kern="1200" dirty="0" smtClean="0"/>
            <a:t>Предметные игры </a:t>
          </a:r>
          <a:endParaRPr lang="ru-RU" sz="2800" kern="1200" dirty="0" smtClean="0"/>
        </a:p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/>
        </a:p>
      </dsp:txBody>
      <dsp:txXfrm>
        <a:off x="10331" y="0"/>
        <a:ext cx="2606040" cy="1561904"/>
      </dsp:txXfrm>
    </dsp:sp>
    <dsp:sp modelId="{B557A6A3-B935-4410-87B4-7EA2CCE75CCE}">
      <dsp:nvSpPr>
        <dsp:cNvPr id="0" name=""/>
        <dsp:cNvSpPr/>
      </dsp:nvSpPr>
      <dsp:spPr>
        <a:xfrm rot="5400000">
          <a:off x="4297758" y="106839"/>
          <a:ext cx="1249523" cy="4632960"/>
        </a:xfrm>
        <a:prstGeom prst="round2SameRect">
          <a:avLst/>
        </a:prstGeom>
        <a:solidFill>
          <a:schemeClr val="accent4">
            <a:tint val="40000"/>
            <a:alpha val="90000"/>
            <a:hueOff val="9024703"/>
            <a:satOff val="-24697"/>
            <a:lumOff val="-860"/>
            <a:alphaOff val="0"/>
          </a:schemeClr>
        </a:solidFill>
        <a:ln w="11430" cap="flat" cmpd="sng" algn="ctr">
          <a:solidFill>
            <a:schemeClr val="accent4">
              <a:tint val="40000"/>
              <a:alpha val="90000"/>
              <a:hueOff val="9024703"/>
              <a:satOff val="-24697"/>
              <a:lumOff val="-860"/>
              <a:alphaOff val="0"/>
            </a:schemeClr>
          </a:solidFill>
          <a:prstDash val="solid"/>
        </a:ln>
        <a:effectLst>
          <a:outerShdw blurRad="39000" dist="25400" dir="5400000" rotWithShape="0">
            <a:schemeClr val="accent4">
              <a:tint val="40000"/>
              <a:alpha val="90000"/>
              <a:hueOff val="9024703"/>
              <a:satOff val="-24697"/>
              <a:lumOff val="-86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i="0" kern="1200" dirty="0" smtClean="0">
              <a:latin typeface="Times New Roman" pitchFamily="18" charset="0"/>
              <a:cs typeface="Times New Roman" pitchFamily="18" charset="0"/>
            </a:rPr>
            <a:t>парные картинки</a:t>
          </a:r>
          <a:endParaRPr lang="ru-RU" sz="1800" i="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i="0" kern="1200" dirty="0" smtClean="0">
              <a:latin typeface="Times New Roman" pitchFamily="18" charset="0"/>
              <a:cs typeface="Times New Roman" pitchFamily="18" charset="0"/>
            </a:rPr>
            <a:t>лото</a:t>
          </a:r>
          <a:endParaRPr lang="ru-RU" sz="1800" i="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i="0" kern="1200" dirty="0" smtClean="0">
              <a:latin typeface="Times New Roman" pitchFamily="18" charset="0"/>
              <a:cs typeface="Times New Roman" pitchFamily="18" charset="0"/>
            </a:rPr>
            <a:t>домино</a:t>
          </a:r>
          <a:endParaRPr lang="ru-RU" sz="1800" i="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i="0" kern="1200" dirty="0" smtClean="0">
              <a:latin typeface="Times New Roman" pitchFamily="18" charset="0"/>
              <a:cs typeface="Times New Roman" pitchFamily="18" charset="0"/>
            </a:rPr>
            <a:t>разрезные картинки</a:t>
          </a:r>
          <a:endParaRPr lang="ru-RU" sz="1800" i="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i="0" kern="1200" dirty="0" smtClean="0">
              <a:latin typeface="Times New Roman" pitchFamily="18" charset="0"/>
              <a:cs typeface="Times New Roman" pitchFamily="18" charset="0"/>
            </a:rPr>
            <a:t>складные кубики</a:t>
          </a:r>
          <a:endParaRPr lang="ru-RU" sz="1800" i="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297758" y="106839"/>
        <a:ext cx="1249523" cy="4632960"/>
      </dsp:txXfrm>
    </dsp:sp>
    <dsp:sp modelId="{6F2A730E-7B10-4BD6-9431-762D1D44C6D6}">
      <dsp:nvSpPr>
        <dsp:cNvPr id="0" name=""/>
        <dsp:cNvSpPr/>
      </dsp:nvSpPr>
      <dsp:spPr>
        <a:xfrm>
          <a:off x="10331" y="1675260"/>
          <a:ext cx="2606040" cy="1561904"/>
        </a:xfrm>
        <a:prstGeom prst="roundRect">
          <a:avLst/>
        </a:prstGeom>
        <a:gradFill rotWithShape="0">
          <a:gsLst>
            <a:gs pos="0">
              <a:schemeClr val="accent4">
                <a:hueOff val="8617942"/>
                <a:satOff val="-21801"/>
                <a:lumOff val="980"/>
                <a:alphaOff val="0"/>
                <a:tint val="74000"/>
              </a:schemeClr>
            </a:gs>
            <a:gs pos="49000">
              <a:schemeClr val="accent4">
                <a:hueOff val="8617942"/>
                <a:satOff val="-21801"/>
                <a:lumOff val="980"/>
                <a:alphaOff val="0"/>
                <a:tint val="96000"/>
                <a:shade val="84000"/>
                <a:satMod val="110000"/>
              </a:schemeClr>
            </a:gs>
            <a:gs pos="49100">
              <a:schemeClr val="accent4">
                <a:hueOff val="8617942"/>
                <a:satOff val="-21801"/>
                <a:lumOff val="980"/>
                <a:alphaOff val="0"/>
                <a:shade val="55000"/>
                <a:satMod val="150000"/>
              </a:schemeClr>
            </a:gs>
            <a:gs pos="92000">
              <a:schemeClr val="accent4">
                <a:hueOff val="8617942"/>
                <a:satOff val="-21801"/>
                <a:lumOff val="98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4">
                <a:hueOff val="8617942"/>
                <a:satOff val="-21801"/>
                <a:lumOff val="98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4">
              <a:hueOff val="8617942"/>
              <a:satOff val="-21801"/>
              <a:lumOff val="98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i="1" kern="1200" dirty="0" smtClean="0"/>
            <a:t>Настольно–печатные игры </a:t>
          </a:r>
          <a:endParaRPr lang="ru-RU" sz="28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/>
        </a:p>
      </dsp:txBody>
      <dsp:txXfrm>
        <a:off x="10331" y="1675260"/>
        <a:ext cx="2606040" cy="1561904"/>
      </dsp:txXfrm>
    </dsp:sp>
    <dsp:sp modelId="{51649BB5-0205-4685-80AF-EEA52294B804}">
      <dsp:nvSpPr>
        <dsp:cNvPr id="0" name=""/>
        <dsp:cNvSpPr/>
      </dsp:nvSpPr>
      <dsp:spPr>
        <a:xfrm rot="5400000">
          <a:off x="4297758" y="1746839"/>
          <a:ext cx="1249523" cy="4632960"/>
        </a:xfrm>
        <a:prstGeom prst="round2SameRect">
          <a:avLst/>
        </a:prstGeom>
        <a:solidFill>
          <a:schemeClr val="accent4">
            <a:tint val="40000"/>
            <a:alpha val="90000"/>
            <a:hueOff val="18049406"/>
            <a:satOff val="-49393"/>
            <a:lumOff val="-1719"/>
            <a:alphaOff val="0"/>
          </a:schemeClr>
        </a:solidFill>
        <a:ln w="11430" cap="flat" cmpd="sng" algn="ctr">
          <a:solidFill>
            <a:schemeClr val="accent4">
              <a:tint val="40000"/>
              <a:alpha val="90000"/>
              <a:hueOff val="18049406"/>
              <a:satOff val="-49393"/>
              <a:lumOff val="-1719"/>
              <a:alphaOff val="0"/>
            </a:schemeClr>
          </a:solidFill>
          <a:prstDash val="solid"/>
        </a:ln>
        <a:effectLst>
          <a:outerShdw blurRad="39000" dist="25400" dir="5400000" rotWithShape="0">
            <a:schemeClr val="accent4">
              <a:tint val="40000"/>
              <a:alpha val="90000"/>
              <a:hueOff val="18049406"/>
              <a:satOff val="-49393"/>
              <a:lumOff val="-1719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i="0" kern="1200" dirty="0" smtClean="0">
              <a:latin typeface="Times New Roman" pitchFamily="18" charset="0"/>
              <a:cs typeface="Times New Roman" pitchFamily="18" charset="0"/>
            </a:rPr>
            <a:t>развивают внимание, сообразительность, быстроту реакции, связную речь</a:t>
          </a:r>
          <a:endParaRPr lang="ru-RU" sz="1800" i="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297758" y="1746839"/>
        <a:ext cx="1249523" cy="4632960"/>
      </dsp:txXfrm>
    </dsp:sp>
    <dsp:sp modelId="{1F9F17A8-493F-47AB-9531-DC6A23B645A9}">
      <dsp:nvSpPr>
        <dsp:cNvPr id="0" name=""/>
        <dsp:cNvSpPr/>
      </dsp:nvSpPr>
      <dsp:spPr>
        <a:xfrm>
          <a:off x="10331" y="3259437"/>
          <a:ext cx="2606040" cy="1561904"/>
        </a:xfrm>
        <a:prstGeom prst="roundRect">
          <a:avLst/>
        </a:prstGeom>
        <a:gradFill rotWithShape="0">
          <a:gsLst>
            <a:gs pos="0">
              <a:schemeClr val="accent4">
                <a:hueOff val="17235884"/>
                <a:satOff val="-43603"/>
                <a:lumOff val="1960"/>
                <a:alphaOff val="0"/>
                <a:tint val="74000"/>
              </a:schemeClr>
            </a:gs>
            <a:gs pos="49000">
              <a:schemeClr val="accent4">
                <a:hueOff val="17235884"/>
                <a:satOff val="-43603"/>
                <a:lumOff val="1960"/>
                <a:alphaOff val="0"/>
                <a:tint val="96000"/>
                <a:shade val="84000"/>
                <a:satMod val="110000"/>
              </a:schemeClr>
            </a:gs>
            <a:gs pos="49100">
              <a:schemeClr val="accent4">
                <a:hueOff val="17235884"/>
                <a:satOff val="-43603"/>
                <a:lumOff val="1960"/>
                <a:alphaOff val="0"/>
                <a:shade val="55000"/>
                <a:satMod val="150000"/>
              </a:schemeClr>
            </a:gs>
            <a:gs pos="92000">
              <a:schemeClr val="accent4">
                <a:hueOff val="17235884"/>
                <a:satOff val="-43603"/>
                <a:lumOff val="196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4">
                <a:hueOff val="17235884"/>
                <a:satOff val="-43603"/>
                <a:lumOff val="196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4">
              <a:hueOff val="17235884"/>
              <a:satOff val="-43603"/>
              <a:lumOff val="196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i="1" kern="1200" dirty="0" smtClean="0"/>
            <a:t>Словесные игры</a:t>
          </a:r>
          <a:endParaRPr lang="ru-RU" sz="2800" kern="1200" dirty="0" smtClean="0"/>
        </a:p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 dirty="0"/>
        </a:p>
      </dsp:txBody>
      <dsp:txXfrm>
        <a:off x="10331" y="3259437"/>
        <a:ext cx="2606040" cy="156190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B4EEEA3-7AF2-423E-9F6A-2D521DEBCBC0}">
      <dsp:nvSpPr>
        <dsp:cNvPr id="0" name=""/>
        <dsp:cNvSpPr/>
      </dsp:nvSpPr>
      <dsp:spPr>
        <a:xfrm>
          <a:off x="0" y="3854389"/>
          <a:ext cx="7920880" cy="126531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Третья стадия</a:t>
          </a:r>
          <a:endParaRPr lang="ru-RU" sz="2400" kern="1200" dirty="0"/>
        </a:p>
      </dsp:txBody>
      <dsp:txXfrm>
        <a:off x="0" y="3854389"/>
        <a:ext cx="7920880" cy="683270"/>
      </dsp:txXfrm>
    </dsp:sp>
    <dsp:sp modelId="{1CA0933B-832A-4022-9864-982FD911C3C8}">
      <dsp:nvSpPr>
        <dsp:cNvPr id="0" name=""/>
        <dsp:cNvSpPr/>
      </dsp:nvSpPr>
      <dsp:spPr>
        <a:xfrm>
          <a:off x="0" y="4336255"/>
          <a:ext cx="3960439" cy="930992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i="1" kern="1200" dirty="0" smtClean="0"/>
            <a:t>Ребенок, уже знакомый с правилами игры, проявляет творчество, занят поиском самостоятельных действий</a:t>
          </a:r>
          <a:endParaRPr lang="ru-RU" sz="1800" kern="1200" dirty="0"/>
        </a:p>
      </dsp:txBody>
      <dsp:txXfrm>
        <a:off x="0" y="4336255"/>
        <a:ext cx="3960439" cy="930992"/>
      </dsp:txXfrm>
    </dsp:sp>
    <dsp:sp modelId="{E13770D8-C1BF-490F-9668-09DD9391B44E}">
      <dsp:nvSpPr>
        <dsp:cNvPr id="0" name=""/>
        <dsp:cNvSpPr/>
      </dsp:nvSpPr>
      <dsp:spPr>
        <a:xfrm>
          <a:off x="3960440" y="4334631"/>
          <a:ext cx="3960439" cy="937488"/>
        </a:xfrm>
        <a:prstGeom prst="rect">
          <a:avLst/>
        </a:prstGeom>
        <a:solidFill>
          <a:schemeClr val="accent5">
            <a:tint val="40000"/>
            <a:alpha val="90000"/>
            <a:hueOff val="-3780356"/>
            <a:satOff val="10162"/>
            <a:lumOff val="373"/>
            <a:alphaOff val="0"/>
          </a:schemeClr>
        </a:solidFill>
        <a:ln w="400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i="1" kern="1200" dirty="0" smtClean="0"/>
            <a:t>Он должен выполнить действия, содержащиеся в игре: угадать, найти, спрятать, изобразить, подобрать. Чтобы успешно справиться с ними, необходимо проявить смекалку, находчивость, способность ориентироваться в обстановке.</a:t>
          </a:r>
          <a:endParaRPr lang="ru-RU" sz="1200" kern="1200" dirty="0"/>
        </a:p>
      </dsp:txBody>
      <dsp:txXfrm>
        <a:off x="3960440" y="4334631"/>
        <a:ext cx="3960439" cy="937488"/>
      </dsp:txXfrm>
    </dsp:sp>
    <dsp:sp modelId="{3BD543A0-6A63-4367-830F-05C43EA7F766}">
      <dsp:nvSpPr>
        <dsp:cNvPr id="0" name=""/>
        <dsp:cNvSpPr/>
      </dsp:nvSpPr>
      <dsp:spPr>
        <a:xfrm rot="10800000">
          <a:off x="0" y="1927314"/>
          <a:ext cx="7920880" cy="1946054"/>
        </a:xfrm>
        <a:prstGeom prst="upArrowCallout">
          <a:avLst/>
        </a:prstGeom>
        <a:solidFill>
          <a:schemeClr val="accent5">
            <a:hueOff val="-9027899"/>
            <a:satOff val="22229"/>
            <a:lumOff val="-49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Вторая стадия</a:t>
          </a:r>
          <a:endParaRPr lang="ru-RU" sz="2400" kern="1200" dirty="0"/>
        </a:p>
      </dsp:txBody>
      <dsp:txXfrm>
        <a:off x="0" y="1927314"/>
        <a:ext cx="7920880" cy="683065"/>
      </dsp:txXfrm>
    </dsp:sp>
    <dsp:sp modelId="{04D3BD42-B235-49FF-8531-8AD3DEA600AA}">
      <dsp:nvSpPr>
        <dsp:cNvPr id="0" name=""/>
        <dsp:cNvSpPr/>
      </dsp:nvSpPr>
      <dsp:spPr>
        <a:xfrm>
          <a:off x="0" y="2462718"/>
          <a:ext cx="3960439" cy="877192"/>
        </a:xfrm>
        <a:prstGeom prst="rect">
          <a:avLst/>
        </a:prstGeom>
        <a:solidFill>
          <a:schemeClr val="accent5">
            <a:tint val="40000"/>
            <a:alpha val="90000"/>
            <a:hueOff val="-7560713"/>
            <a:satOff val="20324"/>
            <a:lumOff val="745"/>
            <a:alphaOff val="0"/>
          </a:schemeClr>
        </a:solidFill>
        <a:ln w="400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i="1" kern="1200" dirty="0" smtClean="0"/>
            <a:t>Ребенок учится выполнять игровую задачу, правила и действия игры. </a:t>
          </a:r>
          <a:endParaRPr lang="ru-RU" sz="1800" kern="1200" dirty="0"/>
        </a:p>
      </dsp:txBody>
      <dsp:txXfrm>
        <a:off x="0" y="2462718"/>
        <a:ext cx="3960439" cy="877192"/>
      </dsp:txXfrm>
    </dsp:sp>
    <dsp:sp modelId="{25817B35-FB68-4249-BAF4-2CE7999EE51C}">
      <dsp:nvSpPr>
        <dsp:cNvPr id="0" name=""/>
        <dsp:cNvSpPr/>
      </dsp:nvSpPr>
      <dsp:spPr>
        <a:xfrm>
          <a:off x="3960440" y="2462718"/>
          <a:ext cx="3960439" cy="877192"/>
        </a:xfrm>
        <a:prstGeom prst="rect">
          <a:avLst/>
        </a:prstGeom>
        <a:solidFill>
          <a:schemeClr val="accent5">
            <a:tint val="40000"/>
            <a:alpha val="90000"/>
            <a:hueOff val="-11341069"/>
            <a:satOff val="30485"/>
            <a:lumOff val="1118"/>
            <a:alphaOff val="0"/>
          </a:schemeClr>
        </a:solidFill>
        <a:ln w="400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i="1" kern="1200" dirty="0" smtClean="0"/>
            <a:t>Закладываются основы таких важных качеств, как честность, целеустремленность, настойчивость, способность преодолевать горечь неудачи, умение радоваться не только своему успеху, но и успеху товарищей.</a:t>
          </a:r>
          <a:endParaRPr lang="ru-RU" sz="1200" kern="1200" dirty="0" smtClean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 dirty="0"/>
        </a:p>
      </dsp:txBody>
      <dsp:txXfrm>
        <a:off x="3960440" y="2462718"/>
        <a:ext cx="3960439" cy="877192"/>
      </dsp:txXfrm>
    </dsp:sp>
    <dsp:sp modelId="{04DE7649-A645-4E63-A782-31A8F094972B}">
      <dsp:nvSpPr>
        <dsp:cNvPr id="0" name=""/>
        <dsp:cNvSpPr/>
      </dsp:nvSpPr>
      <dsp:spPr>
        <a:xfrm rot="10800000">
          <a:off x="0" y="240"/>
          <a:ext cx="7920880" cy="1946054"/>
        </a:xfrm>
        <a:prstGeom prst="upArrowCallout">
          <a:avLst/>
        </a:prstGeom>
        <a:solidFill>
          <a:schemeClr val="accent5">
            <a:hueOff val="-18055798"/>
            <a:satOff val="44459"/>
            <a:lumOff val="-98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Первая стадия</a:t>
          </a:r>
          <a:endParaRPr lang="ru-RU" sz="2400" kern="1200" dirty="0"/>
        </a:p>
      </dsp:txBody>
      <dsp:txXfrm>
        <a:off x="0" y="240"/>
        <a:ext cx="7920880" cy="683065"/>
      </dsp:txXfrm>
    </dsp:sp>
    <dsp:sp modelId="{35DCB759-8AEC-4B7D-B359-A73BFCE10E26}">
      <dsp:nvSpPr>
        <dsp:cNvPr id="0" name=""/>
        <dsp:cNvSpPr/>
      </dsp:nvSpPr>
      <dsp:spPr>
        <a:xfrm>
          <a:off x="0" y="504272"/>
          <a:ext cx="3960439" cy="939935"/>
        </a:xfrm>
        <a:prstGeom prst="rect">
          <a:avLst/>
        </a:prstGeom>
        <a:solidFill>
          <a:schemeClr val="accent5">
            <a:tint val="40000"/>
            <a:alpha val="90000"/>
            <a:hueOff val="-15121425"/>
            <a:satOff val="40647"/>
            <a:lumOff val="1490"/>
            <a:alphaOff val="0"/>
          </a:schemeClr>
        </a:solidFill>
        <a:ln w="400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i="1" kern="1200" dirty="0" smtClean="0"/>
            <a:t>У ребенка появляется  желания играть, активно действовать. </a:t>
          </a:r>
          <a:endParaRPr lang="ru-RU" sz="1800" kern="1200" dirty="0"/>
        </a:p>
      </dsp:txBody>
      <dsp:txXfrm>
        <a:off x="0" y="504272"/>
        <a:ext cx="3960439" cy="939935"/>
      </dsp:txXfrm>
    </dsp:sp>
    <dsp:sp modelId="{C7A3C5BB-FE41-4701-A24F-B8580C34D343}">
      <dsp:nvSpPr>
        <dsp:cNvPr id="0" name=""/>
        <dsp:cNvSpPr/>
      </dsp:nvSpPr>
      <dsp:spPr>
        <a:xfrm>
          <a:off x="3960440" y="519831"/>
          <a:ext cx="3960439" cy="939935"/>
        </a:xfrm>
        <a:prstGeom prst="rect">
          <a:avLst/>
        </a:prstGeom>
        <a:solidFill>
          <a:schemeClr val="accent5">
            <a:tint val="40000"/>
            <a:alpha val="90000"/>
            <a:hueOff val="-18901782"/>
            <a:satOff val="50809"/>
            <a:lumOff val="1863"/>
            <a:alphaOff val="0"/>
          </a:schemeClr>
        </a:solidFill>
        <a:ln w="400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kern="1200" dirty="0" smtClean="0"/>
            <a:t>Возможны различные приемы с целью вызвать интерес к игре: беседа, загадки, считалочки, напоминание о понравившейся игре.</a:t>
          </a:r>
          <a:endParaRPr lang="ru-RU" sz="1600" kern="1200" dirty="0"/>
        </a:p>
      </dsp:txBody>
      <dsp:txXfrm>
        <a:off x="3960440" y="519831"/>
        <a:ext cx="3960439" cy="939935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3575B21-219D-4EE1-BAE6-F9BF30FE8277}">
      <dsp:nvSpPr>
        <dsp:cNvPr id="0" name=""/>
        <dsp:cNvSpPr/>
      </dsp:nvSpPr>
      <dsp:spPr>
        <a:xfrm rot="5400000">
          <a:off x="-261264" y="264452"/>
          <a:ext cx="1741760" cy="1219232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1.</a:t>
          </a:r>
          <a:endParaRPr lang="ru-RU" sz="3500" kern="1200" dirty="0"/>
        </a:p>
      </dsp:txBody>
      <dsp:txXfrm rot="5400000">
        <a:off x="-261264" y="264452"/>
        <a:ext cx="1741760" cy="1219232"/>
      </dsp:txXfrm>
    </dsp:sp>
    <dsp:sp modelId="{E7952C3E-4BF1-4D8E-9F85-26B2C2B6D87F}">
      <dsp:nvSpPr>
        <dsp:cNvPr id="0" name=""/>
        <dsp:cNvSpPr/>
      </dsp:nvSpPr>
      <dsp:spPr>
        <a:xfrm rot="5400000">
          <a:off x="3663044" y="-2440623"/>
          <a:ext cx="1132144" cy="601976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21590" rIns="21590" bIns="21590" numCol="1" spcCol="1270" anchor="ctr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400" kern="1200" dirty="0" smtClean="0"/>
            <a:t>Подготовка к проведению дидактической игры</a:t>
          </a:r>
          <a:endParaRPr lang="ru-RU" sz="3400" kern="1200" dirty="0"/>
        </a:p>
      </dsp:txBody>
      <dsp:txXfrm rot="5400000">
        <a:off x="3663044" y="-2440623"/>
        <a:ext cx="1132144" cy="6019767"/>
      </dsp:txXfrm>
    </dsp:sp>
    <dsp:sp modelId="{C927B65B-424E-45E0-BF1C-9741BC5C7A51}">
      <dsp:nvSpPr>
        <dsp:cNvPr id="0" name=""/>
        <dsp:cNvSpPr/>
      </dsp:nvSpPr>
      <dsp:spPr>
        <a:xfrm rot="5400000">
          <a:off x="-261264" y="1813702"/>
          <a:ext cx="1741760" cy="1219232"/>
        </a:xfrm>
        <a:prstGeom prst="chevron">
          <a:avLst/>
        </a:prstGeom>
        <a:solidFill>
          <a:schemeClr val="accent4">
            <a:hueOff val="8617942"/>
            <a:satOff val="-21801"/>
            <a:lumOff val="980"/>
            <a:alphaOff val="0"/>
          </a:schemeClr>
        </a:solidFill>
        <a:ln w="40000" cap="flat" cmpd="sng" algn="ctr">
          <a:solidFill>
            <a:schemeClr val="accent4">
              <a:hueOff val="8617942"/>
              <a:satOff val="-21801"/>
              <a:lumOff val="98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2.</a:t>
          </a:r>
          <a:endParaRPr lang="ru-RU" sz="3500" kern="1200" dirty="0"/>
        </a:p>
      </dsp:txBody>
      <dsp:txXfrm rot="5400000">
        <a:off x="-261264" y="1813702"/>
        <a:ext cx="1741760" cy="1219232"/>
      </dsp:txXfrm>
    </dsp:sp>
    <dsp:sp modelId="{FCE9CF3F-501E-4560-BE26-0EEF53034A81}">
      <dsp:nvSpPr>
        <dsp:cNvPr id="0" name=""/>
        <dsp:cNvSpPr/>
      </dsp:nvSpPr>
      <dsp:spPr>
        <a:xfrm rot="5400000">
          <a:off x="3663044" y="-891372"/>
          <a:ext cx="1132144" cy="601976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4">
              <a:hueOff val="8617942"/>
              <a:satOff val="-21801"/>
              <a:lumOff val="98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21590" rIns="21590" bIns="21590" numCol="1" spcCol="1270" anchor="ctr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400" kern="1200" dirty="0" smtClean="0"/>
            <a:t>Ее проведение </a:t>
          </a:r>
          <a:endParaRPr lang="ru-RU" sz="3400" kern="1200" dirty="0"/>
        </a:p>
      </dsp:txBody>
      <dsp:txXfrm rot="5400000">
        <a:off x="3663044" y="-891372"/>
        <a:ext cx="1132144" cy="6019767"/>
      </dsp:txXfrm>
    </dsp:sp>
    <dsp:sp modelId="{3E313F0C-F012-44AC-B4E2-C6019F761152}">
      <dsp:nvSpPr>
        <dsp:cNvPr id="0" name=""/>
        <dsp:cNvSpPr/>
      </dsp:nvSpPr>
      <dsp:spPr>
        <a:xfrm rot="5400000">
          <a:off x="-261264" y="3362953"/>
          <a:ext cx="1741760" cy="1219232"/>
        </a:xfrm>
        <a:prstGeom prst="chevron">
          <a:avLst/>
        </a:prstGeom>
        <a:solidFill>
          <a:schemeClr val="accent4">
            <a:hueOff val="17235884"/>
            <a:satOff val="-43603"/>
            <a:lumOff val="1960"/>
            <a:alphaOff val="0"/>
          </a:schemeClr>
        </a:solidFill>
        <a:ln w="40000" cap="flat" cmpd="sng" algn="ctr">
          <a:solidFill>
            <a:schemeClr val="accent4">
              <a:hueOff val="17235884"/>
              <a:satOff val="-43603"/>
              <a:lumOff val="196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3.</a:t>
          </a:r>
          <a:endParaRPr lang="ru-RU" sz="3500" kern="1200" dirty="0"/>
        </a:p>
      </dsp:txBody>
      <dsp:txXfrm rot="5400000">
        <a:off x="-261264" y="3362953"/>
        <a:ext cx="1741760" cy="1219232"/>
      </dsp:txXfrm>
    </dsp:sp>
    <dsp:sp modelId="{9FF11891-9F5E-4C65-ADA6-FE2B6941D20E}">
      <dsp:nvSpPr>
        <dsp:cNvPr id="0" name=""/>
        <dsp:cNvSpPr/>
      </dsp:nvSpPr>
      <dsp:spPr>
        <a:xfrm rot="5400000">
          <a:off x="3663044" y="657877"/>
          <a:ext cx="1132144" cy="601976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4">
              <a:hueOff val="17235884"/>
              <a:satOff val="-43603"/>
              <a:lumOff val="196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21590" rIns="21590" bIns="21590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3400" kern="1200" dirty="0" smtClean="0"/>
            <a:t>Анализ</a:t>
          </a:r>
        </a:p>
        <a:p>
          <a:pPr marL="228600" lvl="1" indent="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3400" kern="1200" dirty="0"/>
        </a:p>
      </dsp:txBody>
      <dsp:txXfrm rot="5400000">
        <a:off x="3663044" y="657877"/>
        <a:ext cx="1132144" cy="60197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3D219D-D13C-42BE-84AB-65FE98846BA1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5C2C35-596D-424E-931F-6E607E1A4DF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5C2C35-596D-424E-931F-6E607E1A4DF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A02D544-6D22-48BC-91D9-048BA72B7697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9A051AD-363A-4F19-87E6-F8D923BECD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02D544-6D22-48BC-91D9-048BA72B7697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A051AD-363A-4F19-87E6-F8D923BECD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A02D544-6D22-48BC-91D9-048BA72B7697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9A051AD-363A-4F19-87E6-F8D923BECD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02D544-6D22-48BC-91D9-048BA72B7697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A051AD-363A-4F19-87E6-F8D923BECD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A02D544-6D22-48BC-91D9-048BA72B7697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9A051AD-363A-4F19-87E6-F8D923BECD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02D544-6D22-48BC-91D9-048BA72B7697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A051AD-363A-4F19-87E6-F8D923BECD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02D544-6D22-48BC-91D9-048BA72B7697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A051AD-363A-4F19-87E6-F8D923BECD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02D544-6D22-48BC-91D9-048BA72B7697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A051AD-363A-4F19-87E6-F8D923BECD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A02D544-6D22-48BC-91D9-048BA72B7697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A051AD-363A-4F19-87E6-F8D923BECD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02D544-6D22-48BC-91D9-048BA72B7697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A051AD-363A-4F19-87E6-F8D923BECD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02D544-6D22-48BC-91D9-048BA72B7697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A051AD-363A-4F19-87E6-F8D923BECD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A02D544-6D22-48BC-91D9-048BA72B7697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9A051AD-363A-4F19-87E6-F8D923BECD8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707904" y="4005064"/>
            <a:ext cx="5105400" cy="2232248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>
                <a:solidFill>
                  <a:schemeClr val="bg1">
                    <a:lumMod val="85000"/>
                  </a:schemeClr>
                </a:solidFill>
              </a:rPr>
              <a:t>ДИДАКТИЧЕСКИЕ </a:t>
            </a:r>
            <a:r>
              <a:rPr lang="ru-RU" dirty="0" smtClean="0">
                <a:solidFill>
                  <a:schemeClr val="bg1">
                    <a:lumMod val="85000"/>
                  </a:schemeClr>
                </a:solidFill>
              </a:rPr>
              <a:t>ИГРЫ </a:t>
            </a:r>
            <a:br>
              <a:rPr lang="ru-RU" dirty="0" smtClean="0">
                <a:solidFill>
                  <a:schemeClr val="bg1">
                    <a:lumMod val="85000"/>
                  </a:schemeClr>
                </a:solidFill>
              </a:rPr>
            </a:br>
            <a:r>
              <a:rPr lang="ru-RU" sz="1400" dirty="0" smtClean="0">
                <a:solidFill>
                  <a:schemeClr val="tx1"/>
                </a:solidFill>
              </a:rPr>
              <a:t>ВЫПОЛНИЛА: ВОСПИТАТЕЛЬ МБДОУ № 28 «РАДУГА» КУЛИДЖАНЯН С. К.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71800" y="260648"/>
            <a:ext cx="6120680" cy="2409416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«Игра – это огромное светлое окно, через которое в духовный мир ребенка вливается живительный поток представлений, понятий об окружающем мире. Игра – это искра, зажигающая огонек пытливости и любознательности»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Советский педагог В.А. Сухомлинский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948720"/>
          </a:xfrm>
          <a:solidFill>
            <a:schemeClr val="accent5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>
            <a:noAutofit/>
          </a:bodyPr>
          <a:lstStyle/>
          <a:p>
            <a:pPr algn="ctr"/>
            <a:r>
              <a:rPr lang="ru-RU" sz="4800" dirty="0" smtClean="0">
                <a:solidFill>
                  <a:srgbClr val="FF0000"/>
                </a:solidFill>
              </a:rPr>
              <a:t>ДИДАКТИЧЕСКИЕ ИГРЫ</a:t>
            </a:r>
            <a:endParaRPr lang="ru-RU" sz="48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844824"/>
            <a:ext cx="3520440" cy="4281339"/>
          </a:xfr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pPr algn="ctr"/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Дидакти́ческие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и́гры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— это вид учебных занятий, организуемых в виде учебных игр, реализующих ряд принципов игрового, активного обучения и отличающихся наличием правил, фиксированной структуры игровой деятельности и системы оценивания, один из методов активного обучения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844824"/>
            <a:ext cx="3520440" cy="4281339"/>
          </a:xfr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Дидактическая игра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— это такая коллективная, целенаправленная учебная деятельность, когда каждый участник и команда в целом объединены решением главной задачи и ориентируют свое поведение на выигрыш. Дидактическая игра — это активная учебная деятельность по имитационному моделированию изучаемых систем, явлений, процессов.</a:t>
            </a:r>
          </a:p>
          <a:p>
            <a:endParaRPr lang="ru-RU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244864"/>
          </a:xfrm>
          <a:blipFill>
            <a:blip r:embed="rId2" cstate="print"/>
            <a:tile tx="0" ty="0" sx="100000" sy="100000" flip="none" algn="tl"/>
          </a:blip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600" b="0" u="sng" cap="none" dirty="0" smtClean="0">
                <a:latin typeface="Times New Roman" pitchFamily="18" charset="0"/>
                <a:cs typeface="Times New Roman" pitchFamily="18" charset="0"/>
              </a:rPr>
              <a:t>Дидактическая игра – </a:t>
            </a:r>
            <a:r>
              <a:rPr lang="ru-RU" sz="2600" b="0" cap="none" dirty="0" smtClean="0">
                <a:latin typeface="Times New Roman" pitchFamily="18" charset="0"/>
                <a:cs typeface="Times New Roman" pitchFamily="18" charset="0"/>
              </a:rPr>
              <a:t>одна из форм обучающего воздействия взрослого на ребенка. имеющая две цели: одна из них обучающая, которую преследует взрослый, а другая – игровая, ради которой действует ребенок</a:t>
            </a:r>
            <a:endParaRPr lang="ru-RU" sz="2600" b="0" cap="non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212976"/>
            <a:ext cx="7239000" cy="3242760"/>
          </a:xfrm>
          <a:blipFill>
            <a:blip r:embed="rId3" cstate="print"/>
            <a:tile tx="0" ty="0" sx="100000" sy="100000" flip="none" algn="tl"/>
          </a:blip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Дидактические игры различаются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обучаемому содержанию,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познавательной деятельности детей,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игровым действиям и правилам,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форме организации,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взаимоотношениям детей,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роли воспитателя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20040"/>
            <a:ext cx="8136904" cy="876712"/>
          </a:xfr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ВИДЫ ДИДАКТИЧЕСКИХ ИГР</a:t>
            </a:r>
            <a:endParaRPr lang="ru-RU" dirty="0">
              <a:ln w="11430"/>
              <a:solidFill>
                <a:srgbClr val="FFFF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" name="Содержимое 16"/>
          <p:cNvGraphicFramePr>
            <a:graphicFrameLocks noGrp="1"/>
          </p:cNvGraphicFramePr>
          <p:nvPr>
            <p:ph idx="1"/>
          </p:nvPr>
        </p:nvGraphicFramePr>
        <p:xfrm>
          <a:off x="395536" y="1481138"/>
          <a:ext cx="8208912" cy="5187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 характеру используемого материала дидактические игры условно делятся  на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7643192" cy="876712"/>
          </a:xfrm>
          <a:solidFill>
            <a:schemeClr val="accent5">
              <a:lumMod val="75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Стадии дидактической игры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Схема 5"/>
          <p:cNvGraphicFramePr/>
          <p:nvPr/>
        </p:nvGraphicFramePr>
        <p:xfrm>
          <a:off x="179512" y="1397000"/>
          <a:ext cx="7920880" cy="5272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/>
          <a:effectLst/>
          <a:scene3d>
            <a:camera prst="orthographicFront"/>
            <a:lightRig rig="brightRoom" dir="t"/>
          </a:scene3d>
          <a:sp3d>
            <a:bevelT w="165100" prst="coolSlant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40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Методика организации дидактических игр</a:t>
            </a:r>
            <a:endParaRPr lang="ru-RU" sz="4000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wedg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158</TotalTime>
  <Words>553</Words>
  <Application>Microsoft Office PowerPoint</Application>
  <PresentationFormat>Экран (4:3)</PresentationFormat>
  <Paragraphs>51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Изящная</vt:lpstr>
      <vt:lpstr>ДИДАКТИЧЕСКИЕ ИГРЫ  ВЫПОЛНИЛА: ВОСПИТАТЕЛЬ МБДОУ № 28 «РАДУГА» КУЛИДЖАНЯН С. К.</vt:lpstr>
      <vt:lpstr>ДИДАКТИЧЕСКИЕ ИГРЫ</vt:lpstr>
      <vt:lpstr>Дидактическая игра – одна из форм обучающего воздействия взрослого на ребенка. имеющая две цели: одна из них обучающая, которую преследует взрослый, а другая – игровая, ради которой действует ребенок</vt:lpstr>
      <vt:lpstr>ВИДЫ ДИДАКТИЧЕСКИХ ИГР</vt:lpstr>
      <vt:lpstr>По характеру используемого материала дидактические игры условно делятся  на</vt:lpstr>
      <vt:lpstr>Стадии дидактической игры</vt:lpstr>
      <vt:lpstr>Методика организации дидактических игр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ДИДАКТИЧЕСКИЕ ИГРЫ</dc:title>
  <dc:creator>АРМЕН</dc:creator>
  <cp:lastModifiedBy>АРМЕН</cp:lastModifiedBy>
  <cp:revision>18</cp:revision>
  <dcterms:created xsi:type="dcterms:W3CDTF">2013-08-05T12:16:08Z</dcterms:created>
  <dcterms:modified xsi:type="dcterms:W3CDTF">2013-09-22T19:54:27Z</dcterms:modified>
</cp:coreProperties>
</file>