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6" r:id="rId3"/>
    <p:sldId id="277" r:id="rId4"/>
    <p:sldId id="27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198A3A-45FA-442A-B8B7-C960D9E1DFC3}" type="datetimeFigureOut">
              <a:rPr lang="ru-RU" smtClean="0"/>
              <a:pPr/>
              <a:t>12.08.2012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750C84-E643-4624-968F-15901F07C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4572000" cy="101281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Первый памятник шоколаду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571612"/>
            <a:ext cx="3500462" cy="50006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Памятник любимому лакомству миллионов выглядит очень необычно. На бронзовом основании устроилась трёхметровая Фея, чья фигура тоже отлита из бронзы. Остроносые туфельки, высокая шляпа, напоминающая головные уборы сказочных чародеев, распахнутый плащ – казалось бы, обычный портрет волшебницы. Однако плащ распахнут, и мы видим: Фея – это ожившая шоколадная плитка огромных размеров! В руке у волшебницы тоже плитка любимого лакомства, которую Фея протягивает всем желающим.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43896"/>
            <a:ext cx="4572000" cy="671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шоколада в Покрове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714488"/>
            <a:ext cx="2428892" cy="478634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Открытие музея шоколада состоялось весной 2004 года, и вот уже более 7 лет музей знакомит посетителей с интереснейшими фактами истории открытия шоколада и секретами производства любимого всеми лакомства.</a:t>
            </a:r>
          </a:p>
          <a:p>
            <a:r>
              <a:rPr lang="ru-RU" dirty="0" smtClean="0"/>
              <a:t>Как и во многих музеях шоколада в покровском музее имеется зал, где наглядно изложена история развития шоколада и кондитерского дела – восковые фигуры индейцев майя, занятых процессом обработки бобов какао, а также наглядно представлен процесс производства шоколада – в музее действует небольшой конвейер по производству шоколадных конфет.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71802" y="1714488"/>
            <a:ext cx="581029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3714752"/>
            <a:ext cx="421404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14290"/>
            <a:ext cx="3643338" cy="335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428604"/>
            <a:ext cx="3499980" cy="466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142852"/>
            <a:ext cx="5715040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Музей шоколада в Кёльне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285728"/>
            <a:ext cx="3000396" cy="62865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Идея основания музея пришла в голову </a:t>
            </a:r>
            <a:r>
              <a:rPr lang="ru-RU" dirty="0" err="1" smtClean="0"/>
              <a:t>Гансу</a:t>
            </a:r>
            <a:r>
              <a:rPr lang="ru-RU" dirty="0" smtClean="0"/>
              <a:t> </a:t>
            </a:r>
            <a:r>
              <a:rPr lang="ru-RU" dirty="0" err="1" smtClean="0"/>
              <a:t>Имхофф</a:t>
            </a:r>
            <a:r>
              <a:rPr lang="ru-RU" dirty="0" smtClean="0"/>
              <a:t>, главе кондитерской фирмы, которая производит шоколадные лакомства с середины 19 века. Здание музея, возведенное на острове, издалека напоминает корабль, который сделали из стекла и кирпича. Основное отличие кельнского Музея шоколада от других состоит в том, что Музей в Кельне занимает почти 2 тысячи квадратных метров, здесь есть с теплицы с шоколадными деревьями (какао). В его экспозиции находятся экспонаты, которые отражают технологию изготовления и историю шоколада с самого начала возникновения этого лакомства.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14678" y="1714488"/>
            <a:ext cx="581938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240</TotalTime>
  <Words>260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Обычная</vt:lpstr>
      <vt:lpstr>Первый памятник шоколаду</vt:lpstr>
      <vt:lpstr>Музей шоколада в Покрове </vt:lpstr>
      <vt:lpstr>Слайд 3</vt:lpstr>
      <vt:lpstr>Музей шоколада в Кёльне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из  чего                      и                               Как                                        делают           шоколад</dc:title>
  <dc:creator>Компик</dc:creator>
  <cp:lastModifiedBy>Назырова</cp:lastModifiedBy>
  <cp:revision>28</cp:revision>
  <dcterms:created xsi:type="dcterms:W3CDTF">2011-11-16T16:14:00Z</dcterms:created>
  <dcterms:modified xsi:type="dcterms:W3CDTF">2012-08-11T22:49:33Z</dcterms:modified>
</cp:coreProperties>
</file>