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58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 t="1068" b="1068"/>
          <a:stretch>
            <a:fillRect/>
          </a:stretch>
        </p:blipFill>
        <p:spPr bwMode="auto">
          <a:xfrm>
            <a:off x="285720" y="0"/>
            <a:ext cx="8643998" cy="520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5000636"/>
            <a:ext cx="6786578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из  чего  и   Как   делают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        </a:t>
            </a:r>
            <a:r>
              <a:rPr lang="ru-RU" sz="7300" spc="1200" dirty="0" smtClean="0">
                <a:solidFill>
                  <a:schemeClr val="accent2">
                    <a:lumMod val="50000"/>
                  </a:schemeClr>
                </a:solidFill>
                <a:latin typeface="a_CityNovaTitulStars" pitchFamily="18" charset="-52"/>
              </a:rPr>
              <a:t>шоколад</a:t>
            </a:r>
            <a:endParaRPr lang="ru-RU" sz="7300" spc="1200" dirty="0">
              <a:solidFill>
                <a:schemeClr val="accent2">
                  <a:lumMod val="50000"/>
                </a:schemeClr>
              </a:solidFill>
              <a:latin typeface="a_CityNovaTitulStars" pitchFamily="18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57310"/>
          </a:xfrm>
        </p:spPr>
        <p:txBody>
          <a:bodyPr>
            <a:normAutofit/>
          </a:bodyPr>
          <a:lstStyle/>
          <a:p>
            <a:r>
              <a:rPr lang="ru-RU" dirty="0" smtClean="0"/>
              <a:t>	Шоколад производят из какао-бобов. Какао-бобами называют семена из плодов какао-деревьев, которые произрастают в теплом и влажном климате, в полумраке,  в тени высоких деревьев, Северной и Южной Америки, Австралии и некоторых островов Азии.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Какао-деревья</a:t>
            </a:r>
            <a:endParaRPr lang="ru-RU" dirty="0"/>
          </a:p>
        </p:txBody>
      </p:sp>
      <p:pic>
        <p:nvPicPr>
          <p:cNvPr id="5" name="Рисунок 4" descr="Punta_Cana_Theobroma_cacao_tree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00166" y="0"/>
            <a:ext cx="7643834" cy="4605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растут шоколадные деревья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727092"/>
            <a:ext cx="5830518" cy="405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31945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 </a:t>
            </a:r>
            <a:br>
              <a:rPr lang="ru-RU" dirty="0" smtClean="0"/>
            </a:br>
            <a:r>
              <a:rPr lang="ru-RU" dirty="0" smtClean="0"/>
              <a:t>какао-дерева</a:t>
            </a:r>
            <a:endParaRPr lang="ru-RU" dirty="0"/>
          </a:p>
        </p:txBody>
      </p:sp>
      <p:pic>
        <p:nvPicPr>
          <p:cNvPr id="8" name="Содержимое 7" descr="flower_of_cacao_naturalist_if_ua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643182"/>
            <a:ext cx="4684625" cy="3772356"/>
          </a:xfrm>
        </p:spPr>
      </p:pic>
      <p:pic>
        <p:nvPicPr>
          <p:cNvPr id="7" name="Содержимое 6" descr="derevo_kakao_5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4009153" y="142852"/>
            <a:ext cx="5134847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53400" cy="990600"/>
          </a:xfrm>
        </p:spPr>
        <p:txBody>
          <a:bodyPr/>
          <a:lstStyle/>
          <a:p>
            <a:r>
              <a:rPr lang="ru-RU" dirty="0" smtClean="0"/>
              <a:t>Плоды какао-дерева</a:t>
            </a:r>
            <a:endParaRPr lang="ru-RU" dirty="0"/>
          </a:p>
        </p:txBody>
      </p:sp>
      <p:pic>
        <p:nvPicPr>
          <p:cNvPr id="5" name="Содержимое 4" descr="d173f17f874b7d4b015211aa81c9c20a5f49798288324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19" y="2214554"/>
            <a:ext cx="5032447" cy="3357586"/>
          </a:xfrm>
        </p:spPr>
      </p:pic>
      <p:pic>
        <p:nvPicPr>
          <p:cNvPr id="6" name="Содержимое 5" descr="cocoa-pods-on-the-trunk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429256" y="285728"/>
            <a:ext cx="3659199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урожая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14290"/>
            <a:ext cx="4419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285992"/>
            <a:ext cx="5143536" cy="404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3324220" cy="869950"/>
          </a:xfrm>
        </p:spPr>
        <p:txBody>
          <a:bodyPr/>
          <a:lstStyle/>
          <a:p>
            <a:r>
              <a:rPr lang="ru-RU" dirty="0" smtClean="0"/>
              <a:t>какао-бобы</a:t>
            </a:r>
            <a:endParaRPr lang="ru-RU" dirty="0"/>
          </a:p>
        </p:txBody>
      </p:sp>
      <p:pic>
        <p:nvPicPr>
          <p:cNvPr id="8" name="Содержимое 7" descr="theobroma_cacao_4_small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2844" y="1571612"/>
            <a:ext cx="3786214" cy="3065032"/>
          </a:xfrm>
        </p:spPr>
      </p:pic>
      <p:pic>
        <p:nvPicPr>
          <p:cNvPr id="10" name="Рисунок 9" descr="feves_caca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9124" y="3250404"/>
            <a:ext cx="4524375" cy="3393281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4643446"/>
            <a:ext cx="2071702" cy="191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214290"/>
            <a:ext cx="4321291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28604"/>
            <a:ext cx="2643206" cy="61436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	</a:t>
            </a:r>
            <a:r>
              <a:rPr lang="ru-RU" sz="2400" dirty="0" smtClean="0"/>
              <a:t>Свежие какао-бобы имеют горько-терпкий вкус и бледную окраску. Для того, чтобы получить из какао-бобов шоколад, их подвергают сложной технологической обработке: очищают, сортируют, обжаривают, измельчают в какао-крупку и перемалывают ее. Получается тертое какао.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142852"/>
            <a:ext cx="42042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3286124"/>
            <a:ext cx="50476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</TotalTime>
  <Words>17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 из  чего  и   Как   делают           шоколад</vt:lpstr>
      <vt:lpstr>Какао-деревья</vt:lpstr>
      <vt:lpstr>Где растут шоколадные деревья</vt:lpstr>
      <vt:lpstr>Цветы  какао-дерева</vt:lpstr>
      <vt:lpstr>Плоды какао-дерева</vt:lpstr>
      <vt:lpstr>Сбор урожая</vt:lpstr>
      <vt:lpstr>какао-бобы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из  чего                      и                               Как                                        делают           шоколад</dc:title>
  <dc:creator>Компик</dc:creator>
  <cp:lastModifiedBy>Назырова</cp:lastModifiedBy>
  <cp:revision>30</cp:revision>
  <dcterms:created xsi:type="dcterms:W3CDTF">2011-11-16T16:14:00Z</dcterms:created>
  <dcterms:modified xsi:type="dcterms:W3CDTF">2012-08-11T22:38:53Z</dcterms:modified>
</cp:coreProperties>
</file>