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56" r:id="rId2"/>
    <p:sldId id="276" r:id="rId3"/>
    <p:sldId id="257" r:id="rId4"/>
    <p:sldId id="258" r:id="rId5"/>
    <p:sldId id="259" r:id="rId6"/>
    <p:sldId id="260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Rg st="1" end="2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5" autoAdjust="0"/>
    <p:restoredTop sz="94660"/>
  </p:normalViewPr>
  <p:slideViewPr>
    <p:cSldViewPr>
      <p:cViewPr varScale="1">
        <p:scale>
          <a:sx n="116" d="100"/>
          <a:sy n="116" d="100"/>
        </p:scale>
        <p:origin x="-18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C6CBE-70BF-4A11-AEEF-851107FB1FF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2D591-8555-4E9B-806E-1510158B8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8BF3-5845-42A3-AA40-8E0B5737B18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DCADA-3C44-4D0F-BAD2-EF534F785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 advClick="0" advTm="9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I:\&#1052;&#1072;&#1090;&#1077;&#1084;&#1072;&#1090;&#1080;&#1082;&#1072;\&#1044;&#1088;&#1091;&#1078;&#1073;&#1072;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52;&#1072;&#1090;&#1077;&#1084;&#1072;&#1090;&#1080;&#1082;&#1072;\Signal_-_Sirena_skoroj_pomocshi_(get-tune.net)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к конспекту по математике\2jd2fq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60648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Arial Black" pitchFamily="34" charset="0"/>
              </a:rPr>
              <a:t>Презентация к конспекту </a:t>
            </a:r>
          </a:p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Arial Black" pitchFamily="34" charset="0"/>
              </a:rPr>
              <a:t>непосредственно образовательной деятельности в средней группе</a:t>
            </a:r>
          </a:p>
          <a:p>
            <a:r>
              <a:rPr lang="ru-RU" sz="2400" b="1" i="1" dirty="0" smtClean="0">
                <a:solidFill>
                  <a:srgbClr val="FFFF00"/>
                </a:solidFill>
                <a:latin typeface="Arial Black" pitchFamily="34" charset="0"/>
              </a:rPr>
              <a:t> по теме: «Путешествие волшебную страну»</a:t>
            </a:r>
            <a:endParaRPr lang="ru-RU" sz="2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941168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Выполнила 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Воспитатель высшей квалификационной категории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Купарева Ольга  Николаевна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ружб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80528" y="-747464"/>
            <a:ext cx="9852587" cy="760546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9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8136903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SOS</a:t>
            </a:r>
            <a:endParaRPr lang="ru-RU" sz="2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4" name="Signal_-_Sirena_skoroj_pomocshi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04800" y="141277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33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96752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Мы жители волшебной страны, попали в беду. Поселился в нашей стране злой волшебник, который не любит дружных детей. Он заколдовал нас, и  мы перестали играть, помогать друг другу. Теперь мы живем вот так!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к конспекту по математике\2087e55080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664"/>
            <a:ext cx="7488832" cy="576064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 конспекту по математике\1368462291-1d72466795cf3fca4595f8950ce3c7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704856" cy="59766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к конспекту по математике\GnomeF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064896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70</Words>
  <Application>Microsoft Office PowerPoint</Application>
  <PresentationFormat>Экран (4:3)</PresentationFormat>
  <Paragraphs>8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Сюжетной Ролевой Игры</dc:title>
  <dc:creator>VIP</dc:creator>
  <cp:lastModifiedBy>Слава</cp:lastModifiedBy>
  <cp:revision>110</cp:revision>
  <dcterms:created xsi:type="dcterms:W3CDTF">2011-11-13T15:15:50Z</dcterms:created>
  <dcterms:modified xsi:type="dcterms:W3CDTF">2014-04-06T13:31:02Z</dcterms:modified>
</cp:coreProperties>
</file>