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3" r:id="rId3"/>
    <p:sldId id="274" r:id="rId4"/>
    <p:sldId id="272" r:id="rId5"/>
    <p:sldId id="261" r:id="rId6"/>
    <p:sldId id="262" r:id="rId7"/>
    <p:sldId id="263" r:id="rId8"/>
    <p:sldId id="264" r:id="rId9"/>
    <p:sldId id="265" r:id="rId10"/>
    <p:sldId id="266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68" r:id="rId20"/>
    <p:sldId id="269" r:id="rId21"/>
    <p:sldId id="270" r:id="rId22"/>
    <p:sldId id="283" r:id="rId23"/>
    <p:sldId id="28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8" d="100"/>
          <a:sy n="58" d="100"/>
        </p:scale>
        <p:origin x="-1632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1630B-81C7-4865-9106-AE1DDEF5821C}" type="datetimeFigureOut">
              <a:rPr lang="ru-RU" smtClean="0"/>
              <a:pPr/>
              <a:t>01.02.2012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3DE31-0A7E-4523-B9C1-422A5C4106B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slide" Target="slide5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20.xml"/><Relationship Id="rId7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13.xml"/><Relationship Id="rId10" Type="http://schemas.openxmlformats.org/officeDocument/2006/relationships/image" Target="../media/image27.jpeg"/><Relationship Id="rId4" Type="http://schemas.openxmlformats.org/officeDocument/2006/relationships/image" Target="../media/image6.jpe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4.jpeg"/><Relationship Id="rId7" Type="http://schemas.openxmlformats.org/officeDocument/2006/relationships/slide" Target="slide21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8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8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0" Type="http://schemas.openxmlformats.org/officeDocument/2006/relationships/slide" Target="slide7.xml"/><Relationship Id="rId4" Type="http://schemas.openxmlformats.org/officeDocument/2006/relationships/slide" Target="slide9.xml"/><Relationship Id="rId9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slide" Target="slide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wmf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slide" Target="slide5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slide" Target="slide5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етский сад\картинки разные\Копия 1289029892_sshot-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548266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757254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r>
              <a:rPr lang="ru-RU" i="1" spc="300" dirty="0" smtClean="0">
                <a:solidFill>
                  <a:srgbClr val="002060"/>
                </a:solidFill>
              </a:rPr>
              <a:t>Загадки волшебницы Зимы</a:t>
            </a:r>
            <a:endParaRPr lang="ru-RU" i="1" spc="3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14422"/>
            <a:ext cx="7854696" cy="1752600"/>
          </a:xfrm>
        </p:spPr>
        <p:txBody>
          <a:bodyPr>
            <a:normAutofit/>
          </a:bodyPr>
          <a:lstStyle/>
          <a:p>
            <a:pPr algn="l"/>
            <a:r>
              <a:rPr lang="ru-RU" sz="4400" b="1" i="1" spc="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Птицы и звери зимой</a:t>
            </a:r>
            <a:endParaRPr lang="ru-RU" sz="4400" b="1" i="1" spc="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D:\детский сад\картинки разные\лесные звери\slide0005_image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1071546"/>
            <a:ext cx="4346438" cy="33845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4643446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\Microsoft Office\MEDIA\CAGCAT10\j0299587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5572140"/>
            <a:ext cx="1128257" cy="112543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62" name="Рисунок 1" descr="1212274430_i-124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90573" y="928670"/>
            <a:ext cx="657229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6" name="Рисунок 1" descr="SDC12359.JPG"/>
          <p:cNvPicPr>
            <a:picLocks noChangeAspect="1"/>
          </p:cNvPicPr>
          <p:nvPr/>
        </p:nvPicPr>
        <p:blipFill>
          <a:blip r:embed="rId3">
            <a:lum contrast="10000"/>
          </a:blip>
          <a:srcRect/>
          <a:stretch>
            <a:fillRect/>
          </a:stretch>
        </p:blipFill>
        <p:spPr bwMode="auto">
          <a:xfrm>
            <a:off x="1142976" y="857232"/>
            <a:ext cx="6858048" cy="514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0" name="Рисунок 1" descr="501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071546"/>
            <a:ext cx="6286500" cy="471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85918" y="928670"/>
            <a:ext cx="5529288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Содержимое 3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14480" y="785794"/>
            <a:ext cx="5072098" cy="5167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Содержимое 4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46" y="928670"/>
            <a:ext cx="4929222" cy="540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57356" y="714356"/>
            <a:ext cx="550072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3766289"/>
            <a:ext cx="3143240" cy="3091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8" name="Рисунок 3" descr="семечки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024313" cy="262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Рисунок 4" descr="1269066590_psheno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5525" y="0"/>
            <a:ext cx="3038475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2" descr="99064b1321e4c38c2ff00a8511ff35f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69267"/>
            <a:ext cx="3714721" cy="2788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2285992"/>
            <a:ext cx="3429024" cy="236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357166"/>
            <a:ext cx="6429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ИГРА «Накормим птиц»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 descr="C:\Documents and Settings\Admin\Рабочий стол\02labcu951260447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2428892" cy="5343562"/>
          </a:xfrm>
          <a:prstGeom prst="rect">
            <a:avLst/>
          </a:prstGeom>
          <a:noFill/>
        </p:spPr>
      </p:pic>
      <p:pic>
        <p:nvPicPr>
          <p:cNvPr id="4" name="Picture 3" descr="D:\детский сад\картинки разные\лесные звери\slide0013_image012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60512" y="1053840"/>
            <a:ext cx="2397306" cy="1946532"/>
          </a:xfrm>
          <a:prstGeom prst="rect">
            <a:avLst/>
          </a:prstGeom>
          <a:noFill/>
        </p:spPr>
      </p:pic>
      <p:pic>
        <p:nvPicPr>
          <p:cNvPr id="3075" name="Picture 3" descr="D:\детский сад\картинки разные\зимующие птицы\Изображение 016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400000">
            <a:off x="6205670" y="723760"/>
            <a:ext cx="1733320" cy="2571768"/>
          </a:xfrm>
          <a:prstGeom prst="rect">
            <a:avLst/>
          </a:prstGeom>
          <a:noFill/>
        </p:spPr>
      </p:pic>
      <p:pic>
        <p:nvPicPr>
          <p:cNvPr id="3076" name="Picture 4" descr="D:\детский сад\картинки разные\зимующие птицы\Изображение 02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3214686"/>
            <a:ext cx="1827213" cy="2436008"/>
          </a:xfrm>
          <a:prstGeom prst="rect">
            <a:avLst/>
          </a:prstGeom>
          <a:noFill/>
        </p:spPr>
      </p:pic>
      <p:pic>
        <p:nvPicPr>
          <p:cNvPr id="3078" name="Picture 6" descr="D:\детский сад\картинки разные\зимующие птицы\Изображение 02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86644" y="3373130"/>
            <a:ext cx="1857356" cy="2583652"/>
          </a:xfrm>
          <a:prstGeom prst="rect">
            <a:avLst/>
          </a:prstGeom>
          <a:noFill/>
        </p:spPr>
      </p:pic>
      <p:pic>
        <p:nvPicPr>
          <p:cNvPr id="10" name="Содержимое 4"/>
          <p:cNvPicPr>
            <a:picLocks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214942" y="3143248"/>
            <a:ext cx="1857388" cy="212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D:\детский сад\картинки разные\птицы\Изображение 003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7620" y="4950872"/>
            <a:ext cx="2071702" cy="1907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928670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ИГРА «Накормим птиц»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 descr="C:\Documents and Settings\Admin\Рабочий стол\02labcu951260447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14438"/>
            <a:ext cx="2428892" cy="5343562"/>
          </a:xfrm>
          <a:prstGeom prst="rect">
            <a:avLst/>
          </a:prstGeom>
          <a:noFill/>
        </p:spPr>
      </p:pic>
      <p:pic>
        <p:nvPicPr>
          <p:cNvPr id="3075" name="Picture 3" descr="D:\детский сад\картинки разные\зимующие птицы\Изображение 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824367" y="1390815"/>
            <a:ext cx="1338256" cy="1985603"/>
          </a:xfrm>
          <a:prstGeom prst="rect">
            <a:avLst/>
          </a:prstGeom>
          <a:noFill/>
        </p:spPr>
      </p:pic>
      <p:pic>
        <p:nvPicPr>
          <p:cNvPr id="3076" name="Picture 4" descr="D:\детский сад\картинки разные\зимующие птицы\Изображение 0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214686"/>
            <a:ext cx="1827213" cy="2436008"/>
          </a:xfrm>
          <a:prstGeom prst="rect">
            <a:avLst/>
          </a:prstGeom>
          <a:noFill/>
        </p:spPr>
      </p:pic>
      <p:pic>
        <p:nvPicPr>
          <p:cNvPr id="3077" name="Picture 5" descr="D:\детский сад\картинки разные\зимующие птицы\Изображение 0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162749" y="3052565"/>
            <a:ext cx="1868474" cy="2335592"/>
          </a:xfrm>
          <a:prstGeom prst="rect">
            <a:avLst/>
          </a:prstGeom>
          <a:noFill/>
        </p:spPr>
      </p:pic>
      <p:pic>
        <p:nvPicPr>
          <p:cNvPr id="3078" name="Picture 6" descr="D:\детский сад\картинки разные\зимующие птицы\Изображение 0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3286124"/>
            <a:ext cx="1425400" cy="1982785"/>
          </a:xfrm>
          <a:prstGeom prst="rect">
            <a:avLst/>
          </a:prstGeom>
          <a:noFill/>
        </p:spPr>
      </p:pic>
      <p:pic>
        <p:nvPicPr>
          <p:cNvPr id="9" name="Picture 7" descr="D:\детский сад\картинки разные\птицы\Изображение 003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143504" y="5192708"/>
            <a:ext cx="1808997" cy="1665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928670"/>
            <a:ext cx="700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ИГРА «Накормим птиц»</a:t>
            </a:r>
            <a:endParaRPr lang="ru-RU" sz="3600" b="1" i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074" name="Picture 2" descr="C:\Documents and Settings\Admin\Рабочий стол\02labcu951260447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14438"/>
            <a:ext cx="2428892" cy="5343562"/>
          </a:xfrm>
          <a:prstGeom prst="rect">
            <a:avLst/>
          </a:prstGeom>
          <a:noFill/>
        </p:spPr>
      </p:pic>
      <p:pic>
        <p:nvPicPr>
          <p:cNvPr id="3075" name="Picture 3" descr="D:\детский сад\картинки разные\зимующие птицы\Изображение 0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824367" y="1390815"/>
            <a:ext cx="1338256" cy="1985603"/>
          </a:xfrm>
          <a:prstGeom prst="rect">
            <a:avLst/>
          </a:prstGeom>
          <a:noFill/>
        </p:spPr>
      </p:pic>
      <p:pic>
        <p:nvPicPr>
          <p:cNvPr id="3076" name="Picture 4" descr="D:\детский сад\картинки разные\зимующие птицы\Изображение 0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214686"/>
            <a:ext cx="1827213" cy="2436008"/>
          </a:xfrm>
          <a:prstGeom prst="rect">
            <a:avLst/>
          </a:prstGeom>
          <a:noFill/>
        </p:spPr>
      </p:pic>
      <p:pic>
        <p:nvPicPr>
          <p:cNvPr id="3077" name="Picture 5" descr="D:\детский сад\картинки разные\зимующие птицы\Изображение 0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5400000">
            <a:off x="5162749" y="3052565"/>
            <a:ext cx="1868474" cy="2335592"/>
          </a:xfrm>
          <a:prstGeom prst="rect">
            <a:avLst/>
          </a:prstGeom>
          <a:noFill/>
        </p:spPr>
      </p:pic>
      <p:pic>
        <p:nvPicPr>
          <p:cNvPr id="3078" name="Picture 6" descr="D:\детский сад\картинки разные\зимующие птицы\Изображение 02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3286124"/>
            <a:ext cx="1425400" cy="1982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2\Рабочий стол\Новая папка (2)\shutterstock_21534676.jpg"/>
          <p:cNvPicPr>
            <a:picLocks noChangeAspect="1" noChangeArrowheads="1"/>
          </p:cNvPicPr>
          <p:nvPr/>
        </p:nvPicPr>
        <p:blipFill>
          <a:blip r:embed="rId2">
            <a:lum bright="-39000" contrast="36000"/>
          </a:blip>
          <a:srcRect/>
          <a:stretch>
            <a:fillRect/>
          </a:stretch>
        </p:blipFill>
        <p:spPr bwMode="auto">
          <a:xfrm rot="5400000">
            <a:off x="1087438" y="-1087437"/>
            <a:ext cx="6969125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1071538" y="285728"/>
            <a:ext cx="742955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Покормите птиц зимой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Пусть со всех концов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 нам слетятся, как домой,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Стайки на крыльцо.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Не богаты их корма,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Горсть зерна нужна.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Горсть одна – 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И не страшна будет им зима.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Приучите птиц в мороз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К своему окну,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Чтоб без песен не пришлось</a:t>
            </a:r>
            <a:b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Нам встречать весну.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5720" y="-214338"/>
            <a:ext cx="842968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6213"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ea typeface="Times New Roman" pitchFamily="18" charset="0"/>
              <a:cs typeface="Times New Roman" pitchFamily="18" charset="0"/>
            </a:endParaRPr>
          </a:p>
          <a:p>
            <a:pPr marL="176213" marR="0" lvl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Приметы зимы</a:t>
            </a:r>
          </a:p>
          <a:p>
            <a:pPr marL="176213" marR="0" lvl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Зимой солнце сквозь слезы смеется.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Зима - не лето, в шубу одета.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 зимней шубке и морозы - шутка.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Зима лодыря морозит. 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В зимний холод всякий молод.</a:t>
            </a:r>
            <a:b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Декабрь год кончает, зиму начинает. 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Black" pitchFamily="34" charset="0"/>
            </a:endParaRPr>
          </a:p>
          <a:p>
            <a:pPr marL="176213" marR="0" lvl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Много снега – много хлеба.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33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lide0003_image002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62" y="0"/>
            <a:ext cx="3643338" cy="3197989"/>
          </a:xfrm>
          <a:prstGeom prst="rect">
            <a:avLst/>
          </a:prstGeom>
        </p:spPr>
      </p:pic>
      <p:pic>
        <p:nvPicPr>
          <p:cNvPr id="1027" name="Picture 3" descr="D:\детский сад\картинки разные\лесные звери\slide0013_image01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4000505"/>
            <a:ext cx="3519231" cy="2857496"/>
          </a:xfrm>
          <a:prstGeom prst="rect">
            <a:avLst/>
          </a:prstGeom>
          <a:noFill/>
        </p:spPr>
      </p:pic>
      <p:pic>
        <p:nvPicPr>
          <p:cNvPr id="1026" name="Picture 2" descr="D:\детский сад\картинки разные\лесные звери\slide0005_image00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14810" y="4020975"/>
            <a:ext cx="3643338" cy="2837025"/>
          </a:xfrm>
          <a:prstGeom prst="rect">
            <a:avLst/>
          </a:prstGeom>
          <a:noFill/>
        </p:spPr>
      </p:pic>
      <p:pic>
        <p:nvPicPr>
          <p:cNvPr id="15" name="Picture 2" descr="C:\Program Files\Microsoft Office\MEDIA\CAGCAT10\j0299587.wm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73829" y="6089755"/>
            <a:ext cx="770171" cy="768245"/>
          </a:xfrm>
          <a:prstGeom prst="rect">
            <a:avLst/>
          </a:prstGeom>
          <a:noFill/>
        </p:spPr>
      </p:pic>
      <p:pic>
        <p:nvPicPr>
          <p:cNvPr id="2" name="Picture 2" descr="627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 t="15123" r="5234" b="11250"/>
          <a:stretch>
            <a:fillRect/>
          </a:stretch>
        </p:blipFill>
        <p:spPr bwMode="auto">
          <a:xfrm>
            <a:off x="0" y="0"/>
            <a:ext cx="2843202" cy="3298189"/>
          </a:xfrm>
          <a:prstGeom prst="rect">
            <a:avLst/>
          </a:prstGeom>
          <a:noFill/>
        </p:spPr>
      </p:pic>
      <p:pic>
        <p:nvPicPr>
          <p:cNvPr id="13" name="Рисунок 12" descr="slide0009_image008.jpg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85984" y="1000108"/>
            <a:ext cx="3832023" cy="311147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slide0009_image0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298" y="1357298"/>
            <a:ext cx="4151582" cy="33709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0364" y="4714884"/>
            <a:ext cx="35346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МОЛОДЕЦ!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Program Files\Microsoft Office\MEDIA\CAGCAT10\j0299587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5572140"/>
            <a:ext cx="1128257" cy="112543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Program Files\Microsoft Office\MEDIA\CAGCAT10\j0299587.wmf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8148" y="5572140"/>
            <a:ext cx="1128257" cy="1125435"/>
          </a:xfrm>
          <a:prstGeom prst="rect">
            <a:avLst/>
          </a:prstGeom>
          <a:noFill/>
        </p:spPr>
      </p:pic>
      <p:pic>
        <p:nvPicPr>
          <p:cNvPr id="5" name="Picture 2" descr="6278"/>
          <p:cNvPicPr>
            <a:picLocks noChangeAspect="1" noChangeArrowheads="1"/>
          </p:cNvPicPr>
          <p:nvPr/>
        </p:nvPicPr>
        <p:blipFill>
          <a:blip r:embed="rId6"/>
          <a:srcRect t="15123" r="5234" b="11250"/>
          <a:stretch>
            <a:fillRect/>
          </a:stretch>
        </p:blipFill>
        <p:spPr bwMode="auto">
          <a:xfrm>
            <a:off x="2571736" y="642918"/>
            <a:ext cx="3929090" cy="45578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43240" y="4857760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slide0003_image00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50" y="1500174"/>
            <a:ext cx="3674107" cy="322499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14678" y="4572008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\Microsoft Office\MEDIA\CAGCAT10\j0299587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5572140"/>
            <a:ext cx="1128257" cy="112543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H:\Documents and Settings\Aida\Рабочий стол\Рисунок1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0354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3" descr="D:\детский сад\картинки разные\лесные звери\slide0013_image0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214422"/>
            <a:ext cx="4087766" cy="331912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14678" y="4714884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Program Files\Microsoft Office\MEDIA\CAGCAT10\j0299587.wmf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48" y="5572140"/>
            <a:ext cx="1128257" cy="1125435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</TotalTime>
  <Words>43</Words>
  <Application>Microsoft Office PowerPoint</Application>
  <PresentationFormat>Экран (4:3)</PresentationFormat>
  <Paragraphs>18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Загадки волшебницы Зимы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волшебного леса</dc:title>
  <dc:creator>Admin</dc:creator>
  <cp:lastModifiedBy>Admin</cp:lastModifiedBy>
  <cp:revision>53</cp:revision>
  <dcterms:created xsi:type="dcterms:W3CDTF">2012-01-12T17:29:55Z</dcterms:created>
  <dcterms:modified xsi:type="dcterms:W3CDTF">2012-02-01T04:13:26Z</dcterms:modified>
</cp:coreProperties>
</file>