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6801A"/>
    <a:srgbClr val="530D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09" autoAdjust="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0202E-686D-4E55-9389-09C2B7E320BC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78914-0F17-4D8F-8888-C58540627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7776-DF1D-4E58-97C9-B993F30DC628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DE34B4-86E6-446F-869E-17BD427902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7776-DF1D-4E58-97C9-B993F30DC628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34B4-86E6-446F-869E-17BD42790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7776-DF1D-4E58-97C9-B993F30DC628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34B4-86E6-446F-869E-17BD42790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CB7776-DF1D-4E58-97C9-B993F30DC628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3DE34B4-86E6-446F-869E-17BD427902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7776-DF1D-4E58-97C9-B993F30DC628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34B4-86E6-446F-869E-17BD427902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7776-DF1D-4E58-97C9-B993F30DC628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34B4-86E6-446F-869E-17BD427902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34B4-86E6-446F-869E-17BD427902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7776-DF1D-4E58-97C9-B993F30DC628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7776-DF1D-4E58-97C9-B993F30DC628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34B4-86E6-446F-869E-17BD427902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7776-DF1D-4E58-97C9-B993F30DC628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34B4-86E6-446F-869E-17BD42790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CB7776-DF1D-4E58-97C9-B993F30DC628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DE34B4-86E6-446F-869E-17BD427902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7776-DF1D-4E58-97C9-B993F30DC628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DE34B4-86E6-446F-869E-17BD427902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5CB7776-DF1D-4E58-97C9-B993F30DC628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3DE34B4-86E6-446F-869E-17BD427902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935837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Каждый</a:t>
            </a:r>
          </a:p>
          <a:p>
            <a:r>
              <a:rPr lang="ru-RU" sz="6000" dirty="0" smtClean="0">
                <a:latin typeface="Arial Black" pitchFamily="34" charset="0"/>
              </a:rPr>
              <a:t>   </a:t>
            </a:r>
            <a:r>
              <a:rPr lang="ru-RU" sz="6000" dirty="0" smtClean="0">
                <a:solidFill>
                  <a:srgbClr val="E6801A"/>
                </a:solidFill>
                <a:latin typeface="Arial Black" pitchFamily="34" charset="0"/>
              </a:rPr>
              <a:t>Охотник</a:t>
            </a:r>
          </a:p>
          <a:p>
            <a:r>
              <a:rPr lang="ru-RU" sz="6000" dirty="0" smtClean="0">
                <a:solidFill>
                  <a:srgbClr val="FFFF00"/>
                </a:solidFill>
                <a:latin typeface="Arial Black" pitchFamily="34" charset="0"/>
              </a:rPr>
              <a:t>       Желает</a:t>
            </a:r>
          </a:p>
          <a:p>
            <a:r>
              <a:rPr lang="ru-RU" sz="6000" dirty="0" smtClean="0">
                <a:latin typeface="Arial Black" pitchFamily="34" charset="0"/>
              </a:rPr>
              <a:t>          </a:t>
            </a:r>
            <a:r>
              <a:rPr lang="ru-RU" sz="6000" dirty="0" smtClean="0">
                <a:solidFill>
                  <a:srgbClr val="008000"/>
                </a:solidFill>
                <a:latin typeface="Arial Black" pitchFamily="34" charset="0"/>
              </a:rPr>
              <a:t>Знать </a:t>
            </a:r>
          </a:p>
          <a:p>
            <a:r>
              <a:rPr lang="ru-RU" sz="6000" dirty="0" smtClean="0">
                <a:solidFill>
                  <a:srgbClr val="00B0F0"/>
                </a:solidFill>
                <a:latin typeface="Arial Black" pitchFamily="34" charset="0"/>
              </a:rPr>
              <a:t>              Где </a:t>
            </a:r>
          </a:p>
          <a:p>
            <a:r>
              <a:rPr lang="ru-RU" sz="6000" dirty="0" smtClean="0">
                <a:latin typeface="Arial Black" pitchFamily="34" charset="0"/>
              </a:rPr>
              <a:t>                  </a:t>
            </a:r>
            <a:r>
              <a:rPr lang="ru-RU" sz="6000" dirty="0" smtClean="0">
                <a:solidFill>
                  <a:srgbClr val="002060"/>
                </a:solidFill>
                <a:latin typeface="Arial Black" pitchFamily="34" charset="0"/>
              </a:rPr>
              <a:t>Сидит</a:t>
            </a:r>
          </a:p>
          <a:p>
            <a:r>
              <a:rPr lang="ru-RU" sz="6000" dirty="0" smtClean="0">
                <a:latin typeface="Arial Black" pitchFamily="34" charset="0"/>
              </a:rPr>
              <a:t>                      </a:t>
            </a:r>
            <a:r>
              <a:rPr lang="ru-RU" sz="6000" dirty="0" smtClean="0">
                <a:solidFill>
                  <a:srgbClr val="7030A0"/>
                </a:solidFill>
                <a:latin typeface="Arial Black" pitchFamily="34" charset="0"/>
              </a:rPr>
              <a:t>Фазан</a:t>
            </a:r>
            <a:endParaRPr lang="ru-RU" sz="60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IMG_048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5720" y="5842337"/>
            <a:ext cx="5643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Каждый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57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5934670"/>
            <a:ext cx="38282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C000"/>
                </a:solidFill>
                <a:latin typeface="Arial Black" pitchFamily="34" charset="0"/>
              </a:rPr>
              <a:t>О</a:t>
            </a:r>
            <a:r>
              <a:rPr lang="ru-RU" sz="6000" dirty="0" smtClean="0">
                <a:solidFill>
                  <a:srgbClr val="FFFF00"/>
                </a:solidFill>
                <a:latin typeface="Arial Black" pitchFamily="34" charset="0"/>
              </a:rPr>
              <a:t>хотник</a:t>
            </a:r>
            <a:endParaRPr lang="ru-RU" sz="60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3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3068" y="0"/>
            <a:ext cx="95370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5842337"/>
            <a:ext cx="35012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Arial Black" pitchFamily="34" charset="0"/>
              </a:rPr>
              <a:t>Ж</a:t>
            </a: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елает</a:t>
            </a:r>
            <a:endParaRPr lang="ru-RU" sz="60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6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4612" y="5842337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B050"/>
                </a:solidFill>
                <a:latin typeface="Arial Black" pitchFamily="34" charset="0"/>
              </a:rPr>
              <a:t>З</a:t>
            </a: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нать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0263" y="0"/>
            <a:ext cx="100214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5572140"/>
            <a:ext cx="1857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B0F0"/>
                </a:solidFill>
                <a:latin typeface="Arial Black" pitchFamily="34" charset="0"/>
              </a:rPr>
              <a:t>Г</a:t>
            </a:r>
            <a:r>
              <a:rPr lang="ru-RU" sz="6000" dirty="0" smtClean="0">
                <a:solidFill>
                  <a:srgbClr val="0070C0"/>
                </a:solidFill>
                <a:latin typeface="Arial Black" pitchFamily="34" charset="0"/>
              </a:rPr>
              <a:t>де</a:t>
            </a:r>
            <a:endParaRPr lang="ru-RU" sz="60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32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5842337"/>
            <a:ext cx="27703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</a:t>
            </a:r>
            <a:r>
              <a:rPr lang="ru-RU" sz="6000" dirty="0" smtClean="0">
                <a:solidFill>
                  <a:srgbClr val="00B0F0"/>
                </a:solidFill>
                <a:latin typeface="Arial Black" pitchFamily="34" charset="0"/>
              </a:rPr>
              <a:t>идит</a:t>
            </a:r>
            <a:endParaRPr lang="ru-RU" sz="60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826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44" y="5572140"/>
            <a:ext cx="29915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530D3A"/>
                </a:solidFill>
                <a:latin typeface="Arial Black" pitchFamily="34" charset="0"/>
              </a:rPr>
              <a:t>Ф</a:t>
            </a:r>
            <a:r>
              <a:rPr lang="ru-RU" sz="6000" dirty="0" smtClean="0">
                <a:solidFill>
                  <a:srgbClr val="002060"/>
                </a:solidFill>
                <a:latin typeface="Arial Black" pitchFamily="34" charset="0"/>
              </a:rPr>
              <a:t>азан</a:t>
            </a:r>
            <a:endParaRPr lang="ru-RU" sz="60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</TotalTime>
  <Words>20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2011-11-20T09:33:32Z</dcterms:created>
  <dcterms:modified xsi:type="dcterms:W3CDTF">2012-07-24T12:27:30Z</dcterms:modified>
</cp:coreProperties>
</file>