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33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1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1B30E-D982-4A0D-912F-70D445D0137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0E7A4-BC35-4933-95BD-10F2D41C3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5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E7A4-BC35-4933-95BD-10F2D41C31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0E7A4-BC35-4933-95BD-10F2D41C318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BE36-5108-402B-91F3-C3096577A6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39FD-EAF8-4449-A8B1-FDC5A632F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tools.pp.ua/bukva-a-iz-bisera.html" TargetMode="External"/><Relationship Id="rId2" Type="http://schemas.openxmlformats.org/officeDocument/2006/relationships/hyperlink" Target="http://ontube.pp.ua/yashcheritsa-iz-bisera-vide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sterclassy.ru/biseropletenie/shemy-biseropleteniya/1542-krasivaya-babochka-iz-bisera-shema.html" TargetMode="External"/><Relationship Id="rId4" Type="http://schemas.openxmlformats.org/officeDocument/2006/relationships/hyperlink" Target="http://raz-petelka.ru/613-strekoza-iz-bisera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21431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Государственное Бюджетное Дошкольное Образовательное Учреждение детский сад №25 компенсирующего вида </a:t>
            </a:r>
            <a:r>
              <a:rPr lang="ru-RU" sz="3200" dirty="0" err="1"/>
              <a:t>П</a:t>
            </a:r>
            <a:r>
              <a:rPr lang="ru-RU" sz="3200" dirty="0" err="1" smtClean="0"/>
              <a:t>етродворцового</a:t>
            </a:r>
            <a:r>
              <a:rPr lang="ru-RU" sz="3200" dirty="0" smtClean="0"/>
              <a:t> района Санкт-Петербурга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928934"/>
            <a:ext cx="7143800" cy="19402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средство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-речевой коррекции детей дошкольного возраста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 воспитатель ГБДОУ №25 Уткина ТП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7154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детей начинаю с самого простого. Дети учатся набирать бисер на проволоку, поделки – «воздушный шарик», «бусы для куклы».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освоения этого приёма, дети учатся выполнять связку, плетут поделки – «браслет», «колечко», «ромашку», «стрекозу».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 час мы с вами попробуем сплести стрекозу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trekoz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3D8DC"/>
              </a:clrFrom>
              <a:clrTo>
                <a:srgbClr val="D3D8DC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>
          <a:xfrm>
            <a:off x="428596" y="2643182"/>
            <a:ext cx="4191029" cy="3143272"/>
          </a:xfrm>
          <a:prstGeom prst="rect">
            <a:avLst/>
          </a:prstGeom>
        </p:spPr>
      </p:pic>
      <p:pic>
        <p:nvPicPr>
          <p:cNvPr id="12" name="Рисунок 11" descr="brelki_zhivotny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786058"/>
            <a:ext cx="3482340" cy="2476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 мере усвоения простых приёмов, учу детей выполнять более сложные приёмы </a:t>
            </a:r>
            <a:r>
              <a:rPr lang="ru-RU" dirty="0" err="1" smtClean="0"/>
              <a:t>бисероплетения</a:t>
            </a:r>
            <a:r>
              <a:rPr lang="ru-RU" dirty="0" smtClean="0"/>
              <a:t>. Такие как связка в 4-6 бисеринок, плетение лапок. Учу детей читать схемы и работать по ним, учу плести объёмные поделки.</a:t>
            </a:r>
          </a:p>
          <a:p>
            <a:pPr algn="just"/>
            <a:r>
              <a:rPr lang="ru-RU" dirty="0" smtClean="0"/>
              <a:t>Сейчас мы с вами сплетём более сложные бисерные поделки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1785926"/>
            <a:ext cx="169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«Ящерица»</a:t>
            </a:r>
            <a:endParaRPr lang="ru-RU" sz="2400" dirty="0"/>
          </a:p>
        </p:txBody>
      </p:sp>
      <p:pic>
        <p:nvPicPr>
          <p:cNvPr id="4" name="Рисунок 3" descr="91467798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3D2D0"/>
              </a:clrFrom>
              <a:clrTo>
                <a:srgbClr val="D3D2D0">
                  <a:alpha val="0"/>
                </a:srgbClr>
              </a:clrTo>
            </a:clrChange>
          </a:blip>
          <a:srcRect l="3125" t="20159" r="5000" b="22646"/>
          <a:stretch>
            <a:fillRect/>
          </a:stretch>
        </p:blipFill>
        <p:spPr>
          <a:xfrm>
            <a:off x="357158" y="2357430"/>
            <a:ext cx="3143272" cy="1475413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DD3CA"/>
              </a:clrFrom>
              <a:clrTo>
                <a:srgbClr val="DDD3C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000504"/>
            <a:ext cx="3230236" cy="1782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182" y="1785926"/>
            <a:ext cx="177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«Крокодил»</a:t>
            </a:r>
            <a:endParaRPr lang="ru-RU" sz="2400" dirty="0"/>
          </a:p>
        </p:txBody>
      </p:sp>
      <p:pic>
        <p:nvPicPr>
          <p:cNvPr id="7" name="Рисунок 6" descr="04 Krokod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357430"/>
            <a:ext cx="2213070" cy="1474458"/>
          </a:xfrm>
          <a:prstGeom prst="rect">
            <a:avLst/>
          </a:prstGeom>
        </p:spPr>
      </p:pic>
      <p:pic>
        <p:nvPicPr>
          <p:cNvPr id="8" name="Рисунок 7" descr="krokodil_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EFDB"/>
              </a:clrFrom>
              <a:clrTo>
                <a:srgbClr val="FAEF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4143380"/>
            <a:ext cx="2119306" cy="2341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6" y="1714488"/>
            <a:ext cx="196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«Дед Мороз»</a:t>
            </a:r>
            <a:endParaRPr lang="ru-RU" sz="2400" dirty="0"/>
          </a:p>
        </p:txBody>
      </p:sp>
      <p:pic>
        <p:nvPicPr>
          <p:cNvPr id="10" name="Рисунок 9" descr="08-010.jpg"/>
          <p:cNvPicPr>
            <a:picLocks noChangeAspect="1"/>
          </p:cNvPicPr>
          <p:nvPr/>
        </p:nvPicPr>
        <p:blipFill>
          <a:blip r:embed="rId6"/>
          <a:srcRect l="8902" t="14587" r="16108" b="7617"/>
          <a:stretch>
            <a:fillRect/>
          </a:stretch>
        </p:blipFill>
        <p:spPr>
          <a:xfrm>
            <a:off x="6215074" y="2285992"/>
            <a:ext cx="2699017" cy="1919301"/>
          </a:xfrm>
          <a:prstGeom prst="rect">
            <a:avLst/>
          </a:prstGeom>
        </p:spPr>
      </p:pic>
      <p:pic>
        <p:nvPicPr>
          <p:cNvPr id="11" name="Рисунок 10" descr="02718496.jpg"/>
          <p:cNvPicPr>
            <a:picLocks noChangeAspect="1"/>
          </p:cNvPicPr>
          <p:nvPr/>
        </p:nvPicPr>
        <p:blipFill>
          <a:blip r:embed="rId7"/>
          <a:srcRect l="8025" t="11598"/>
          <a:stretch>
            <a:fillRect/>
          </a:stretch>
        </p:blipFill>
        <p:spPr>
          <a:xfrm>
            <a:off x="6143636" y="4572008"/>
            <a:ext cx="2786050" cy="163353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литературы: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Н. Котова, А. С. Котова «Гармония цветов»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 В.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флора и фауна»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«Животные из бисера»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Вальц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исер и бусинки»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Литвинец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«Бусинка за бусинкой»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В.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Адамчик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«Фигурки из бисера своими руками»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 Ладынина «Фигурки из бисера»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с сайтов: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ontube.pp.ua/yashcheritsa-iz-bisera-video.html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mtools.pp.ua/bukva-a-iz-bisera.html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raz-petelka.ru/613-strekoza-iz-bisera.html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masterclassy.ru/biseropletenie/shemy-biseropleteniya/1542-krasivaya-babochka-iz-bisera-shema.html</a:t>
            </a:r>
            <a:endParaRPr lang="ru-RU" sz="1400" dirty="0" smtClean="0"/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0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Monotype Corsiva" pitchFamily="66" charset="0"/>
              </a:rPr>
              <a:t>Спасибо за внимание </a:t>
            </a:r>
          </a:p>
          <a:p>
            <a:pPr algn="ctr"/>
            <a:r>
              <a:rPr lang="ru-RU" sz="5400" b="1" i="1" dirty="0" smtClean="0">
                <a:latin typeface="Monotype Corsiva" pitchFamily="66" charset="0"/>
              </a:rPr>
              <a:t>и за приятное общение.</a:t>
            </a:r>
            <a:endParaRPr lang="ru-RU" sz="5400" b="1" i="1" dirty="0">
              <a:latin typeface="Monotype Corsiva" pitchFamily="66" charset="0"/>
            </a:endParaRPr>
          </a:p>
        </p:txBody>
      </p:sp>
      <p:pic>
        <p:nvPicPr>
          <p:cNvPr id="3" name="Рисунок 2" descr="6953065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AE7EE"/>
              </a:clrFrom>
              <a:clrTo>
                <a:srgbClr val="EAE7EE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1142976" y="1990725"/>
            <a:ext cx="7181850" cy="48672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Содержание:</a:t>
            </a:r>
            <a:br>
              <a:rPr lang="ru-RU" sz="2800" dirty="0" smtClean="0"/>
            </a:br>
            <a:r>
              <a:rPr lang="ru-RU" sz="2800" dirty="0" smtClean="0"/>
              <a:t>1. Недостатки в развитии детей</a:t>
            </a:r>
            <a:br>
              <a:rPr lang="ru-RU" sz="2800" dirty="0" smtClean="0"/>
            </a:br>
            <a:r>
              <a:rPr lang="ru-RU" sz="2800" dirty="0" smtClean="0"/>
              <a:t>2. Легенды о бисере</a:t>
            </a:r>
            <a:br>
              <a:rPr lang="ru-RU" sz="2800" dirty="0" smtClean="0"/>
            </a:br>
            <a:r>
              <a:rPr lang="ru-RU" sz="2800" dirty="0" smtClean="0"/>
              <a:t>3. Задачи и приёмы работы с детьми</a:t>
            </a:r>
            <a:br>
              <a:rPr lang="ru-RU" sz="2800" dirty="0" smtClean="0"/>
            </a:br>
            <a:r>
              <a:rPr lang="ru-RU" sz="2800" dirty="0" smtClean="0"/>
              <a:t>4. Темы бисерных  изделий</a:t>
            </a:r>
            <a:br>
              <a:rPr lang="ru-RU" sz="2800" dirty="0" smtClean="0"/>
            </a:br>
            <a:r>
              <a:rPr lang="ru-RU" sz="2800" dirty="0" smtClean="0"/>
              <a:t>5. Плетение поделок из бисера</a:t>
            </a:r>
            <a:endParaRPr lang="ru-RU" sz="2800" dirty="0"/>
          </a:p>
        </p:txBody>
      </p:sp>
      <p:pic>
        <p:nvPicPr>
          <p:cNvPr id="6" name="Содержимое 5" descr="picture1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2786058"/>
            <a:ext cx="5715040" cy="385762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85728"/>
            <a:ext cx="8072494" cy="57150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Я занимаюсь </a:t>
            </a:r>
            <a:r>
              <a:rPr lang="ru-RU" b="1" dirty="0" err="1" smtClean="0">
                <a:solidFill>
                  <a:schemeClr val="tx1"/>
                </a:solidFill>
              </a:rPr>
              <a:t>бисероплетением</a:t>
            </a:r>
            <a:r>
              <a:rPr lang="ru-RU" b="1" dirty="0" smtClean="0">
                <a:solidFill>
                  <a:schemeClr val="tx1"/>
                </a:solidFill>
              </a:rPr>
              <a:t> очень давно, занятия провожу с детьми среднего и старшего возраста. Занятия по </a:t>
            </a:r>
            <a:r>
              <a:rPr lang="ru-RU" b="1" dirty="0" err="1" smtClean="0">
                <a:solidFill>
                  <a:schemeClr val="tx1"/>
                </a:solidFill>
              </a:rPr>
              <a:t>бисероплетению</a:t>
            </a:r>
            <a:r>
              <a:rPr lang="ru-RU" b="1" dirty="0" smtClean="0">
                <a:solidFill>
                  <a:schemeClr val="tx1"/>
                </a:solidFill>
              </a:rPr>
              <a:t> помогают справляться с недостатками речи, преодолевать трудности в развитии.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Как  известно развитие речи тесно связано с состоянием мелкой моторики. У детей, имеющих речевую патологию (ОНР, ФФНР, ЗПР), пальцы мало подвижны, движения неточны, несогласованны. Есть дети, которые с трудом держат карандаш и кисточку, не могут справиться с ножницами, не могут застёгивать пуговицы, с трудом понимают обращённую речь, неусидчивы, невнимательны, не могут сосредоточиться, </a:t>
            </a:r>
            <a:r>
              <a:rPr lang="ru-RU" b="1" dirty="0" err="1" smtClean="0">
                <a:solidFill>
                  <a:schemeClr val="tx1"/>
                </a:solidFill>
              </a:rPr>
              <a:t>гипервозбудимы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Чтобы дети смогли преодолеть свои недостатки, легко общаться с друзьями и взрослыми, успешно учиться в школе, необходима система разнообразных занятий.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Такие занятия проводятся у нас в детском саду, и одно из звеньев этой системы занятия по </a:t>
            </a:r>
            <a:r>
              <a:rPr lang="ru-RU" b="1" dirty="0" err="1" smtClean="0">
                <a:solidFill>
                  <a:schemeClr val="tx1"/>
                </a:solidFill>
              </a:rPr>
              <a:t>бисероплетению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Работа с бисером способствует развитию мелкой моторики, а следовательно развитию речи и умственных способностей, формированию произвольного внимания.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Приятно отмечать положительные результаты работы: дети становятся разговорчивее, лучше понимают указания, движения становятся уверенными, руки крепче,  дети становятся усидчивыми и внимательными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4714908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Легенда о бисере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42918"/>
            <a:ext cx="8929718" cy="621508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 smtClean="0"/>
              <a:t>       </a:t>
            </a:r>
            <a:r>
              <a:rPr lang="ru-RU" sz="2000" b="1" dirty="0" smtClean="0"/>
              <a:t>В легенде возникновения стеклоделия рассказывается, что в далёкие времена купцы везли по Средиземному морю добытую в Африке природную соду. Остановились ночевать, на песчаном берегу развели костёр и обложили его кусками соды. Утром в золе купцы обнаружили красивый слиток, который был твёрд, прозрачен и переливался под лучами солнца. Так было открыто стекло. Из кусочков стекла стали делать бусы, которые становились всё мельче и мельче. Так получили бисер.</a:t>
            </a:r>
          </a:p>
          <a:p>
            <a:pPr algn="just">
              <a:buNone/>
            </a:pPr>
            <a:r>
              <a:rPr lang="ru-RU" sz="2000" b="1" dirty="0" smtClean="0"/>
              <a:t>      На территории нашей страны изделия из бисера были известны ещё в 4-5 в до нашей эры. Уже тогда одежду и обувь украшали вышивкой из бисера. Так же украшались бисером предметы женского туалета. Во время Киевской Руси женщины и дети носили украшения в виде стеклянных бус и браслетов разной формы и цвета. Женщины и девушки низали ажурные воротнички и длинные нити подвесок, пояса и серёжки, украшали головные уборы.</a:t>
            </a:r>
          </a:p>
          <a:p>
            <a:pPr algn="just">
              <a:buNone/>
            </a:pPr>
            <a:r>
              <a:rPr lang="ru-RU" sz="2000" b="1" dirty="0" smtClean="0"/>
              <a:t>      Россию, как и всю Европу снабжала бисером Венеция. Сначала бисерным рукоделием занимались только в высших слоях дворянства, а затем с бисером стали работать в городских и сельских усадьбах. Занимались бисерным рукоделием не только женщины, но и мужчины. </a:t>
            </a:r>
          </a:p>
          <a:p>
            <a:pPr algn="just">
              <a:buNone/>
            </a:pPr>
            <a:r>
              <a:rPr lang="ru-RU" sz="2000" b="1" dirty="0" smtClean="0"/>
              <a:t>      Основными изготовителями бисерных изделий были крепостные мастерские. Украшения из бисера многих Российских мастеров благодаря красоте и разнообразию форм известны далеко за пределами страны. На Российских образцах обучались в рукодельных школах Европы. Следуя народным традициям, мастера нашего времени так же создают прекрасные украшения. Техника </a:t>
            </a:r>
            <a:r>
              <a:rPr lang="ru-RU" sz="2000" b="1" dirty="0" err="1" smtClean="0"/>
              <a:t>бисероплетения</a:t>
            </a:r>
            <a:r>
              <a:rPr lang="ru-RU" sz="2000" b="1" dirty="0" smtClean="0"/>
              <a:t> удивительно разнообразна и даёт возможность проявлять творчество.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54" y="285728"/>
            <a:ext cx="4786346" cy="601188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Цели: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-Познакомить детей с одним из видов народного творчества – </a:t>
            </a:r>
            <a:r>
              <a:rPr lang="ru-RU" sz="1800" b="1" dirty="0" err="1" smtClean="0"/>
              <a:t>бисероплетением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-Формировать умение плести из бисера. </a:t>
            </a:r>
            <a:br>
              <a:rPr lang="ru-RU" sz="1800" b="1" dirty="0" smtClean="0"/>
            </a:br>
            <a:r>
              <a:rPr lang="ru-RU" sz="1800" b="1" dirty="0" smtClean="0"/>
              <a:t>-Развивать умение делать разнообразные связки, работать одной и двумя проволочками.</a:t>
            </a:r>
            <a:br>
              <a:rPr lang="ru-RU" sz="1800" b="1" dirty="0" smtClean="0"/>
            </a:br>
            <a:r>
              <a:rPr lang="ru-RU" sz="1800" b="1" dirty="0" smtClean="0"/>
              <a:t>-Научить детей читать схемы.</a:t>
            </a:r>
            <a:br>
              <a:rPr lang="ru-RU" sz="1800" b="1" dirty="0" smtClean="0"/>
            </a:br>
            <a:r>
              <a:rPr lang="ru-RU" sz="1800" b="1" dirty="0" smtClean="0"/>
              <a:t>-собирать поделку из деталей.</a:t>
            </a:r>
            <a:br>
              <a:rPr lang="ru-RU" sz="1800" b="1" dirty="0" smtClean="0"/>
            </a:br>
            <a:r>
              <a:rPr lang="ru-RU" sz="1800" b="1" dirty="0" smtClean="0"/>
              <a:t>-научить составлять сюжеты из бисерных поделок.</a:t>
            </a:r>
            <a:br>
              <a:rPr lang="ru-RU" sz="1800" b="1" dirty="0" smtClean="0"/>
            </a:br>
            <a:r>
              <a:rPr lang="ru-RU" sz="1800" b="1" dirty="0" smtClean="0"/>
              <a:t>-Познакомить детей с техникой безопасности во время работы с бисером.</a:t>
            </a:r>
            <a:br>
              <a:rPr lang="ru-RU" sz="1800" b="1" dirty="0" smtClean="0"/>
            </a:br>
            <a:r>
              <a:rPr lang="ru-RU" sz="1800" b="1" dirty="0" smtClean="0"/>
              <a:t>-Развивать эстетические чувства.</a:t>
            </a:r>
            <a:br>
              <a:rPr lang="ru-RU" sz="1800" b="1" dirty="0" smtClean="0"/>
            </a:br>
            <a:r>
              <a:rPr lang="ru-RU" sz="1800" b="1" dirty="0" smtClean="0"/>
              <a:t>-Формировать творческие способности.</a:t>
            </a:r>
            <a:br>
              <a:rPr lang="ru-RU" sz="1800" b="1" dirty="0" smtClean="0"/>
            </a:br>
            <a:r>
              <a:rPr lang="ru-RU" sz="1800" b="1" dirty="0" smtClean="0"/>
              <a:t>-Способствовать развитию более богатой и выразительной речи.</a:t>
            </a:r>
            <a:br>
              <a:rPr lang="ru-RU" sz="1800" b="1" dirty="0" smtClean="0"/>
            </a:br>
            <a:r>
              <a:rPr lang="ru-RU" sz="1800" b="1" dirty="0" smtClean="0"/>
              <a:t>-Развивать математические способности.</a:t>
            </a:r>
            <a:br>
              <a:rPr lang="ru-RU" sz="1800" b="1" dirty="0" smtClean="0"/>
            </a:br>
            <a:r>
              <a:rPr lang="ru-RU" sz="1800" b="1" dirty="0" smtClean="0"/>
              <a:t>-Развивать память, внимание, усидчивость, терпение.</a:t>
            </a:r>
            <a:br>
              <a:rPr lang="ru-RU" sz="1800" b="1" dirty="0" smtClean="0"/>
            </a:br>
            <a:r>
              <a:rPr lang="ru-RU" sz="1800" b="1" dirty="0" smtClean="0"/>
              <a:t>-  Развивать мелкую моторику, моторно-зрительную координацию</a:t>
            </a:r>
            <a:endParaRPr lang="ru-RU" sz="1800" b="1" dirty="0"/>
          </a:p>
        </p:txBody>
      </p:sp>
      <p:pic>
        <p:nvPicPr>
          <p:cNvPr id="7" name="Содержимое 6" descr="1337858519_nachinayuschim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3964729" cy="4929222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192882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/>
              <a:t>Темы для работ я беру из книг, из природы, из окружающего мира.</a:t>
            </a:r>
            <a:br>
              <a:rPr lang="ru-RU" sz="2200" b="1" dirty="0" smtClean="0"/>
            </a:br>
            <a:r>
              <a:rPr lang="ru-RU" sz="2200" b="1" dirty="0" smtClean="0"/>
              <a:t>Мы с детьми плетём насекомых, животных, рыб, птиц, цветы, ягоды, посуду, персонажей из сказок и многое другое.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bis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493557" cy="3929090"/>
          </a:xfrm>
        </p:spPr>
      </p:pic>
      <p:pic>
        <p:nvPicPr>
          <p:cNvPr id="8" name="Содержимое 7" descr="3e8779691d4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1714488"/>
            <a:ext cx="3730850" cy="4814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14290"/>
            <a:ext cx="295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с детьми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«Буквы из бисера»</a:t>
            </a:r>
          </a:p>
          <a:p>
            <a:pPr algn="ctr"/>
            <a:r>
              <a:rPr lang="ru-RU" sz="2400" dirty="0" smtClean="0"/>
              <a:t>(придумай имя, которое начинается на сплетённую букву)</a:t>
            </a:r>
            <a:endParaRPr lang="ru-RU" sz="2400" dirty="0"/>
          </a:p>
        </p:txBody>
      </p:sp>
      <p:pic>
        <p:nvPicPr>
          <p:cNvPr id="4" name="Рисунок 3" descr="1311662671_productimagepicturebukvakizbisera275_jpg_1000x1200_watermark_q9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714356"/>
            <a:ext cx="1571636" cy="188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roductimage-picture-bukva-f-iz-bisera-276_jpg_1000x1200_watermark_q9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7561" y="642919"/>
            <a:ext cx="1666886" cy="2000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14778" y="3714752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«Подбери сумочку»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(дети плетут девочек в платьях разного цвета, нужно подобрать сумочку к платью)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grush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714620"/>
            <a:ext cx="3571900" cy="38278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41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«Морское дно»</a:t>
            </a:r>
          </a:p>
          <a:p>
            <a:pPr algn="ctr"/>
            <a:r>
              <a:rPr lang="ru-RU" sz="2400" dirty="0" smtClean="0"/>
              <a:t>(дети придумывают рассказ по сюжету, составленному из бисерных поделок</a:t>
            </a:r>
            <a:endParaRPr lang="ru-RU" sz="2400" dirty="0"/>
          </a:p>
        </p:txBody>
      </p:sp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14291"/>
            <a:ext cx="4179028" cy="2787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48" y="3786190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«Игра в сказку»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плетут сказочных персонажей, затем играют с ними в сказку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846192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928934"/>
            <a:ext cx="4016380" cy="311269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2D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03690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/>
          <a:stretch>
            <a:fillRect/>
          </a:stretch>
        </p:blipFill>
        <p:spPr>
          <a:xfrm>
            <a:off x="3214678" y="1357298"/>
            <a:ext cx="2727125" cy="2571744"/>
          </a:xfrm>
          <a:prstGeom prst="actionButtonBlank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71802" y="357166"/>
            <a:ext cx="27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Игры-упражнения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Krolik-Nabor-dlja-izgotovlenija-figurok-iz-biser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2000240"/>
            <a:ext cx="2500314" cy="2500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4000504"/>
            <a:ext cx="23501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заяц.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он?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 ласково.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делает зайчик?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зовут зайчика?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5343233_4403280_koti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EFD5"/>
              </a:clrFrom>
              <a:clrTo>
                <a:srgbClr val="FBEFD5">
                  <a:alpha val="0"/>
                </a:srgbClr>
              </a:clrTo>
            </a:clrChange>
          </a:blip>
          <a:srcRect t="5666"/>
          <a:stretch>
            <a:fillRect/>
          </a:stretch>
        </p:blipFill>
        <p:spPr>
          <a:xfrm>
            <a:off x="214282" y="3571876"/>
            <a:ext cx="2290763" cy="23789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4357694"/>
            <a:ext cx="3357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кот.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он?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ласково.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зовут котика?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Что делает котик?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3570" y="857232"/>
            <a:ext cx="2408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Это солнце.</a:t>
            </a:r>
          </a:p>
          <a:p>
            <a:pPr algn="ctr"/>
            <a:r>
              <a:rPr lang="ru-RU" dirty="0" smtClean="0"/>
              <a:t>Какое оно?</a:t>
            </a:r>
          </a:p>
          <a:p>
            <a:pPr algn="ctr"/>
            <a:r>
              <a:rPr lang="ru-RU" dirty="0" smtClean="0"/>
              <a:t>Назови ласково.</a:t>
            </a:r>
          </a:p>
          <a:p>
            <a:pPr algn="ctr"/>
            <a:r>
              <a:rPr lang="ru-RU" dirty="0" smtClean="0"/>
              <a:t>Что делает солнышко?</a:t>
            </a:r>
            <a:endParaRPr lang="ru-RU" dirty="0"/>
          </a:p>
        </p:txBody>
      </p:sp>
      <p:pic>
        <p:nvPicPr>
          <p:cNvPr id="11" name="Рисунок 10" descr="p25_p25_babochk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CDAD62"/>
              </a:clrFrom>
              <a:clrTo>
                <a:srgbClr val="CDAD6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57166"/>
            <a:ext cx="2666976" cy="200024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428868"/>
            <a:ext cx="3214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бабочка.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она?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делает бабочка?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6143644"/>
            <a:ext cx="918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Что ты ещё хочешь рассказать о своей бисерной поделке?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856</Words>
  <Application>Microsoft Office PowerPoint</Application>
  <PresentationFormat>Экран (4:3)</PresentationFormat>
  <Paragraphs>75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Тема Office</vt:lpstr>
      <vt:lpstr>Государственное Бюджетное Дошкольное Образовательное Учреждение детский сад №25 компенсирующего вида Петродворцового района Санкт-Петербурга</vt:lpstr>
      <vt:lpstr>Содержание: 1. Недостатки в развитии детей 2. Легенды о бисере 3. Задачи и приёмы работы с детьми 4. Темы бисерных  изделий 5. Плетение поделок из бисера</vt:lpstr>
      <vt:lpstr>Презентация PowerPoint</vt:lpstr>
      <vt:lpstr>Легенда о бисере</vt:lpstr>
      <vt:lpstr>Цели: -Познакомить детей с одним из видов народного творчества – бисероплетением. -Формировать умение плести из бисера.  -Развивать умение делать разнообразные связки, работать одной и двумя проволочками. -Научить детей читать схемы. -собирать поделку из деталей. -научить составлять сюжеты из бисерных поделок. -Познакомить детей с техникой безопасности во время работы с бисером. -Развивать эстетические чувства. -Формировать творческие способности. -Способствовать развитию более богатой и выразительной речи. -Развивать математические способности. -Развивать память, внимание, усидчивость, терпение. -  Развивать мелкую моторику, моторно-зрительную координацию</vt:lpstr>
      <vt:lpstr>Темы для работ я беру из книг, из природы, из окружающего мира. Мы с детьми плетём насекомых, животных, рыб, птиц, цветы, ягоды, посуду, персонажей из сказок и многое другое.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№25 компенсирующего вида Петродворцового района Санкт-Петербурга</dc:title>
  <dc:creator>уткин виктор евгеньевич</dc:creator>
  <cp:lastModifiedBy>Максим</cp:lastModifiedBy>
  <cp:revision>47</cp:revision>
  <cp:lastPrinted>2013-09-25T13:04:19Z</cp:lastPrinted>
  <dcterms:created xsi:type="dcterms:W3CDTF">2013-04-13T15:35:09Z</dcterms:created>
  <dcterms:modified xsi:type="dcterms:W3CDTF">2013-09-25T13:05:26Z</dcterms:modified>
</cp:coreProperties>
</file>