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7C62-DB97-4269-82C7-B9181D90B1F1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B5B8-BD13-4D65-95B8-98D6171AD1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7C62-DB97-4269-82C7-B9181D90B1F1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B5B8-BD13-4D65-95B8-98D6171AD1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7C62-DB97-4269-82C7-B9181D90B1F1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B5B8-BD13-4D65-95B8-98D6171AD1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7C62-DB97-4269-82C7-B9181D90B1F1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B5B8-BD13-4D65-95B8-98D6171AD1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7C62-DB97-4269-82C7-B9181D90B1F1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B5B8-BD13-4D65-95B8-98D6171AD1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7C62-DB97-4269-82C7-B9181D90B1F1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B5B8-BD13-4D65-95B8-98D6171AD1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7C62-DB97-4269-82C7-B9181D90B1F1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B5B8-BD13-4D65-95B8-98D6171AD1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7C62-DB97-4269-82C7-B9181D90B1F1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B5B8-BD13-4D65-95B8-98D6171AD1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7C62-DB97-4269-82C7-B9181D90B1F1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B5B8-BD13-4D65-95B8-98D6171AD1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7C62-DB97-4269-82C7-B9181D90B1F1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B5B8-BD13-4D65-95B8-98D6171AD1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7C62-DB97-4269-82C7-B9181D90B1F1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B5B8-BD13-4D65-95B8-98D6171AD1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C7C62-DB97-4269-82C7-B9181D90B1F1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FB5B8-BD13-4D65-95B8-98D6171AD1C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20880" cy="593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5250"/>
            <a:ext cx="53340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731" y="344177"/>
            <a:ext cx="8570741" cy="618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98" y="332657"/>
            <a:ext cx="887840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2012-02-07T08:27:45Z</dcterms:created>
  <dcterms:modified xsi:type="dcterms:W3CDTF">2012-02-07T08:32:31Z</dcterms:modified>
</cp:coreProperties>
</file>