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6572A-AACD-4D36-A85D-4E96A7D9C6A2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D1F04-5542-4DEE-B68C-810CCD4DC4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28625" y="1643063"/>
            <a:ext cx="7286625" cy="47863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6572A-AACD-4D36-A85D-4E96A7D9C6A2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D1F04-5542-4DEE-B68C-810CCD4DC4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28625" y="1643063"/>
            <a:ext cx="7286625" cy="47863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6572A-AACD-4D36-A85D-4E96A7D9C6A2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D1F04-5542-4DEE-B68C-810CCD4DC4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28625" y="1643063"/>
            <a:ext cx="7286625" cy="47863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6572A-AACD-4D36-A85D-4E96A7D9C6A2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D1F04-5542-4DEE-B68C-810CCD4DC4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28625" y="1643063"/>
            <a:ext cx="7286625" cy="47863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6572A-AACD-4D36-A85D-4E96A7D9C6A2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D1F04-5542-4DEE-B68C-810CCD4DC4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28625" y="1643063"/>
            <a:ext cx="7286625" cy="47863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D5F8-9981-4A05-A610-1E51D0956A9E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7A33-B5B4-4E87-9516-B0470FE8A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5FA6-6538-4D00-97C9-5372496BA4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48C6-DFD8-49D7-99DE-5529ECD2C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43852" cy="514353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786743" cy="424731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00B0F0"/>
            </a:solidFill>
          </a:ln>
          <a:scene3d>
            <a:camera prst="isometricOffAxis1Right"/>
            <a:lightRig rig="soft" dir="t">
              <a:rot lat="0" lon="0" rev="10800000"/>
            </a:lightRig>
          </a:scene3d>
          <a:sp3d>
            <a:bevelT prst="convex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Правила безопасности для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семерых козлят и для всех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дошколят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15304" cy="1143000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Посмотрите, что бывает</a:t>
            </a:r>
            <a:br>
              <a:rPr lang="ru-RU" sz="3600" b="1" cap="none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тем, кто утюг не выключает</a:t>
            </a:r>
            <a:endParaRPr lang="ru-RU" sz="3600" b="1" cap="none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img5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600200"/>
            <a:ext cx="8215370" cy="452596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357166"/>
            <a:ext cx="7286676" cy="1690874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p3d extrusionH="57150">
              <a:bevelT w="38100" h="38100" prst="convex"/>
            </a:sp3d>
          </a:bodyPr>
          <a:lstStyle/>
          <a:p>
            <a:r>
              <a:rPr lang="ru-RU" sz="28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Посмотрите, что с теми бывает</a:t>
            </a:r>
            <a:br>
              <a:rPr lang="ru-RU" sz="28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незнакомцам дверь открывает!</a:t>
            </a:r>
            <a:br>
              <a:rPr lang="ru-RU" sz="28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Воры квартиру обчистить могут</a:t>
            </a:r>
            <a:br>
              <a:rPr lang="ru-RU" sz="28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лишь в полиции вам помогут!</a:t>
            </a:r>
            <a:endParaRPr lang="ru-RU" sz="2800" b="1" cap="none" dirty="0">
              <a:ln w="500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Содержимое 8" descr="img52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428868"/>
            <a:ext cx="8143931" cy="4000528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p3d extrusionH="57150">
              <a:bevelT w="57150" h="38100" prst="artDeco"/>
            </a:sp3d>
          </a:bodyPr>
          <a:lstStyle/>
          <a:p>
            <a:pPr algn="ctr"/>
            <a:r>
              <a:rPr lang="ru-RU" sz="36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 суй в розетку пальчик</a:t>
            </a:r>
            <a:br>
              <a:rPr lang="ru-RU" sz="36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ни девочка, ни мальчик!</a:t>
            </a:r>
            <a:endParaRPr lang="ru-RU" sz="3600" b="1" cap="none" dirty="0">
              <a:ln w="500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 descr="img5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785926"/>
            <a:ext cx="772282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p3d extrusionH="57150">
              <a:bevelT w="38100" h="38100" prst="slope"/>
            </a:sp3d>
          </a:bodyPr>
          <a:lstStyle/>
          <a:p>
            <a:pPr algn="ctr"/>
            <a:r>
              <a:rPr lang="ru-RU" sz="36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Посмотрите, что бывает</a:t>
            </a:r>
            <a:br>
              <a:rPr lang="ru-RU" sz="36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b="1" cap="none" dirty="0" smtClean="0">
                <a:ln w="50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тем, кто спичками играет</a:t>
            </a:r>
            <a:endParaRPr lang="ru-RU" sz="3600" b="1" cap="none" dirty="0">
              <a:ln w="500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 descr="img51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50" y="1600200"/>
            <a:ext cx="7723099" cy="452596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cap="non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Запах газа есть в квартире – </a:t>
            </a:r>
            <a:br>
              <a:rPr lang="ru-RU" sz="3600" b="1" cap="non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b="1" cap="non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позвоните 04!</a:t>
            </a:r>
            <a:endParaRPr lang="ru-RU" sz="3600" b="1" cap="non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 descr="img51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48" y="1613757"/>
            <a:ext cx="8071104" cy="4498848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500990" cy="1143000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Какие ягоды ты знаешь,</a:t>
            </a:r>
            <a:b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 в корзину собираешь!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img51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44832">
            <a:off x="1928794" y="2071678"/>
            <a:ext cx="5715040" cy="3929090"/>
          </a:xfrm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БУДЬТЕ ВНИМАТЕЛЬНЫ </a:t>
            </a:r>
            <a:b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 ОСТОРОЖНЫ,</a:t>
            </a:r>
            <a:b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ВЕДЬ ПРАВИЛА ЭТИ</a:t>
            </a:r>
            <a:b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СОБЛЮДАТЬ НЕСЛОЖНО!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img522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52" y="357166"/>
            <a:ext cx="6286500" cy="4000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180</TotalTime>
  <Words>41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Специальное оформление</vt:lpstr>
      <vt:lpstr>1_Специальное оформление</vt:lpstr>
      <vt:lpstr>Презентация PowerPoint</vt:lpstr>
      <vt:lpstr>Посмотрите, что бывает с тем, кто утюг не выключает</vt:lpstr>
      <vt:lpstr>Посмотрите, что с теми бывает кто незнакомцам дверь открывает! Воры квартиру обчистить могут и лишь в полиции вам помогут!</vt:lpstr>
      <vt:lpstr>Не суй в розетку пальчик ни девочка, ни мальчик!</vt:lpstr>
      <vt:lpstr>Посмотрите, что бывает с тем, кто спичками играет</vt:lpstr>
      <vt:lpstr>Запах газа есть в квартире –  позвоните 04!</vt:lpstr>
      <vt:lpstr>Какие ягоды ты знаешь, те в корзину собираешь!</vt:lpstr>
      <vt:lpstr> БУДЬТЕ ВНИМАТЕЛЬНЫ  И ОСТОРОЖНЫ, ВЕДЬ ПРАВИЛА ЭТИ  СОБЛЮДАТЬ НЕСЛОЖНО!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Светочка</dc:creator>
  <cp:lastModifiedBy>Allcanfel</cp:lastModifiedBy>
  <cp:revision>21</cp:revision>
  <dcterms:created xsi:type="dcterms:W3CDTF">2010-07-19T03:06:23Z</dcterms:created>
  <dcterms:modified xsi:type="dcterms:W3CDTF">2012-10-17T15:51:15Z</dcterms:modified>
</cp:coreProperties>
</file>