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96CB4D-F6D6-42E9-90C2-B7628477DAB3}" type="datetimeFigureOut">
              <a:rPr lang="ru-RU" smtClean="0"/>
              <a:t>02.03.2013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2A4CB56-18E8-4DE3-A85A-CE667D4B3A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260648"/>
            <a:ext cx="5105400" cy="2520280"/>
          </a:xfrm>
        </p:spPr>
        <p:txBody>
          <a:bodyPr/>
          <a:lstStyle/>
          <a:p>
            <a:r>
              <a:rPr lang="ru-RU" sz="3200" dirty="0" smtClean="0">
                <a:latin typeface="Comic Sans MS" pitchFamily="66" charset="0"/>
              </a:rPr>
              <a:t>Герасимова</a:t>
            </a:r>
            <a:br>
              <a:rPr lang="ru-RU" sz="3200" dirty="0" smtClean="0">
                <a:latin typeface="Comic Sans MS" pitchFamily="66" charset="0"/>
              </a:rPr>
            </a:br>
            <a:r>
              <a:rPr lang="ru-RU" sz="3200" dirty="0" smtClean="0">
                <a:latin typeface="Comic Sans MS" pitchFamily="66" charset="0"/>
              </a:rPr>
              <a:t> Ирина</a:t>
            </a:r>
            <a:br>
              <a:rPr lang="ru-RU" sz="3200" dirty="0" smtClean="0">
                <a:latin typeface="Comic Sans MS" pitchFamily="66" charset="0"/>
              </a:rPr>
            </a:br>
            <a:r>
              <a:rPr lang="ru-RU" sz="3200" dirty="0" smtClean="0">
                <a:latin typeface="Comic Sans MS" pitchFamily="66" charset="0"/>
              </a:rPr>
              <a:t> Владимировна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5146" y="3140968"/>
            <a:ext cx="5461350" cy="25534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Comic Sans MS" pitchFamily="66" charset="0"/>
                <a:cs typeface="David" pitchFamily="34" charset="-79"/>
              </a:rPr>
              <a:t>МБДОУ д/с №5 «Родничок» </a:t>
            </a:r>
          </a:p>
          <a:p>
            <a:r>
              <a:rPr lang="ru-RU" dirty="0" smtClean="0">
                <a:latin typeface="Comic Sans MS" pitchFamily="66" charset="0"/>
                <a:cs typeface="David" pitchFamily="34" charset="-79"/>
              </a:rPr>
              <a:t>город Ковров</a:t>
            </a:r>
          </a:p>
          <a:p>
            <a:endParaRPr lang="ru-RU" dirty="0" smtClean="0">
              <a:latin typeface="Comic Sans MS" pitchFamily="66" charset="0"/>
              <a:cs typeface="David" pitchFamily="34" charset="-79"/>
            </a:endParaRPr>
          </a:p>
          <a:p>
            <a:r>
              <a:rPr lang="ru-RU" dirty="0" smtClean="0">
                <a:latin typeface="Comic Sans MS" pitchFamily="66" charset="0"/>
                <a:cs typeface="David" pitchFamily="34" charset="-79"/>
              </a:rPr>
              <a:t>Воспитатель группы </a:t>
            </a:r>
          </a:p>
          <a:p>
            <a:r>
              <a:rPr lang="ru-RU" dirty="0" smtClean="0">
                <a:latin typeface="Comic Sans MS" pitchFamily="66" charset="0"/>
                <a:cs typeface="David" pitchFamily="34" charset="-79"/>
              </a:rPr>
              <a:t>детей раннего возраста</a:t>
            </a:r>
          </a:p>
          <a:p>
            <a:endParaRPr lang="ru-RU" dirty="0" smtClean="0">
              <a:latin typeface="Comic Sans MS" pitchFamily="66" charset="0"/>
              <a:cs typeface="David" pitchFamily="34" charset="-79"/>
            </a:endParaRPr>
          </a:p>
          <a:p>
            <a:r>
              <a:rPr lang="ru-RU" dirty="0" err="1" smtClean="0">
                <a:latin typeface="Comic Sans MS" pitchFamily="66" charset="0"/>
                <a:cs typeface="David" pitchFamily="34" charset="-79"/>
              </a:rPr>
              <a:t>Пед.стаж</a:t>
            </a:r>
            <a:r>
              <a:rPr lang="ru-RU" dirty="0" smtClean="0">
                <a:latin typeface="Comic Sans MS" pitchFamily="66" charset="0"/>
                <a:cs typeface="David" pitchFamily="34" charset="-79"/>
              </a:rPr>
              <a:t> 8 лет</a:t>
            </a:r>
          </a:p>
          <a:p>
            <a:r>
              <a:rPr lang="ru-RU" sz="1900" dirty="0" smtClean="0">
                <a:latin typeface="Comic Sans MS" pitchFamily="66" charset="0"/>
                <a:cs typeface="David" pitchFamily="34" charset="-79"/>
              </a:rPr>
              <a:t>2 квалификационная категория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4248472" cy="59766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4695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476672"/>
            <a:ext cx="3501008" cy="1409328"/>
          </a:xfrm>
        </p:spPr>
        <p:txBody>
          <a:bodyPr/>
          <a:lstStyle/>
          <a:p>
            <a:pPr algn="ctr"/>
            <a:r>
              <a:rPr lang="ru-RU" dirty="0" smtClean="0">
                <a:latin typeface="Comic Sans MS" pitchFamily="66" charset="0"/>
              </a:rPr>
              <a:t>Наш любимый детский сад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220072" y="2348880"/>
            <a:ext cx="3717032" cy="278433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400" b="1" u="sng" dirty="0" smtClean="0"/>
              <a:t>МБДОУ д/с №5 комбинированного вида </a:t>
            </a:r>
            <a:r>
              <a:rPr lang="ru-RU" sz="2400" b="1" dirty="0" smtClean="0"/>
              <a:t>расположен по адресу:</a:t>
            </a:r>
          </a:p>
          <a:p>
            <a:pPr algn="ctr"/>
            <a:r>
              <a:rPr lang="ru-RU" sz="2400" b="1" dirty="0" smtClean="0">
                <a:latin typeface="Comic Sans MS" pitchFamily="66" charset="0"/>
              </a:rPr>
              <a:t>Город Ковров</a:t>
            </a:r>
          </a:p>
          <a:p>
            <a:pPr algn="ctr"/>
            <a:r>
              <a:rPr lang="ru-RU" sz="2400" b="1" dirty="0" smtClean="0">
                <a:latin typeface="Comic Sans MS" pitchFamily="66" charset="0"/>
              </a:rPr>
              <a:t> Ул. Грибоедова д.117-а</a:t>
            </a:r>
          </a:p>
          <a:p>
            <a:pPr algn="ctr"/>
            <a:endParaRPr lang="ru-RU" sz="2400" b="1" dirty="0"/>
          </a:p>
          <a:p>
            <a:r>
              <a:rPr lang="ru-RU" sz="2400" b="1" dirty="0" smtClean="0"/>
              <a:t> </a:t>
            </a:r>
          </a:p>
          <a:p>
            <a:r>
              <a:rPr lang="ru-RU" sz="2400" b="1" dirty="0" smtClean="0"/>
              <a:t>В данный момент в саду функционирует </a:t>
            </a:r>
            <a:r>
              <a:rPr lang="ru-RU" sz="2400" b="1" u="sng" dirty="0" smtClean="0"/>
              <a:t>16 групп</a:t>
            </a:r>
            <a:endParaRPr lang="ru-RU" sz="2400" b="1" u="sng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6" r="12486"/>
          <a:stretch>
            <a:fillRect/>
          </a:stretch>
        </p:blipFill>
        <p:spPr>
          <a:xfrm rot="5400000">
            <a:off x="674004" y="918283"/>
            <a:ext cx="3835550" cy="43924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36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latin typeface="Comic Sans MS" pitchFamily="66" charset="0"/>
              </a:rPr>
              <a:t>Икт в </a:t>
            </a:r>
            <a:r>
              <a:rPr lang="ru-RU" dirty="0" err="1" smtClean="0">
                <a:latin typeface="Comic Sans MS" pitchFamily="66" charset="0"/>
              </a:rPr>
              <a:t>доу</a:t>
            </a:r>
            <a:r>
              <a:rPr lang="ru-RU" dirty="0" smtClean="0">
                <a:latin typeface="Comic Sans MS" pitchFamily="66" charset="0"/>
              </a:rPr>
              <a:t>: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243936" cy="4846320"/>
          </a:xfrm>
          <a:ln>
            <a:solidFill>
              <a:schemeClr val="tx2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Ноутбук, ПК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Принтер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Экран, телевизор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Проектор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Создание </a:t>
            </a:r>
            <a:r>
              <a:rPr lang="ru-RU" dirty="0"/>
              <a:t>презентаций в программе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Point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цифровая фотоаппаратура (фотоаппарат, видеокамера)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Музыкальный центр, магнитофон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Интернет, сайт детского сада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72816"/>
            <a:ext cx="269708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589788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332656"/>
            <a:ext cx="7416824" cy="2304256"/>
          </a:xfr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ru-RU" sz="2400" dirty="0">
                <a:latin typeface="Comic Sans MS" pitchFamily="66" charset="0"/>
              </a:rPr>
              <a:t>Информатизация общества существенно изменила практику повседневной жизни. </a:t>
            </a:r>
            <a:endParaRPr lang="ru-RU" sz="2400" dirty="0" smtClean="0">
              <a:latin typeface="Comic Sans MS" pitchFamily="66" charset="0"/>
            </a:endParaRPr>
          </a:p>
          <a:p>
            <a:r>
              <a:rPr lang="ru-RU" sz="2400" dirty="0" smtClean="0">
                <a:latin typeface="Comic Sans MS" pitchFamily="66" charset="0"/>
              </a:rPr>
              <a:t>Педагоги </a:t>
            </a:r>
            <a:r>
              <a:rPr lang="ru-RU" sz="2400" dirty="0">
                <a:latin typeface="Comic Sans MS" pitchFamily="66" charset="0"/>
              </a:rPr>
              <a:t>и воспитатели должны идти в ногу со временем, став для ребенка проводниками в мир новых технологий.</a:t>
            </a:r>
          </a:p>
          <a:p>
            <a:endParaRPr lang="ru-RU" sz="24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-612576" y="2852936"/>
            <a:ext cx="7056784" cy="3096344"/>
          </a:xfr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r">
              <a:buNone/>
            </a:pPr>
            <a:r>
              <a:rPr lang="ru-RU" sz="2400" b="1" u="sng" dirty="0" smtClean="0">
                <a:latin typeface="Comic Sans MS" pitchFamily="66" charset="0"/>
              </a:rPr>
              <a:t>Применение ИКТ в дошкольном обучении:</a:t>
            </a:r>
          </a:p>
          <a:p>
            <a:pPr marL="0" indent="0" algn="r">
              <a:buNone/>
            </a:pPr>
            <a:endParaRPr lang="ru-RU" sz="2000" dirty="0" smtClean="0"/>
          </a:p>
          <a:p>
            <a:pPr algn="r">
              <a:buFont typeface="Wingdings" pitchFamily="2" charset="2"/>
              <a:buChar char="ü"/>
            </a:pPr>
            <a:r>
              <a:rPr lang="ru-RU" sz="3600" dirty="0" smtClean="0">
                <a:latin typeface="Comic Sans MS" pitchFamily="66" charset="0"/>
              </a:rPr>
              <a:t>Возможно</a:t>
            </a:r>
          </a:p>
          <a:p>
            <a:pPr algn="r">
              <a:buFont typeface="Wingdings" pitchFamily="2" charset="2"/>
              <a:buChar char="ü"/>
            </a:pPr>
            <a:r>
              <a:rPr lang="ru-RU" sz="3600" dirty="0" smtClean="0">
                <a:latin typeface="Comic Sans MS" pitchFamily="66" charset="0"/>
              </a:rPr>
              <a:t>Необходимо</a:t>
            </a:r>
          </a:p>
          <a:p>
            <a:pPr algn="r">
              <a:buFont typeface="Wingdings" pitchFamily="2" charset="2"/>
              <a:buChar char="ü"/>
            </a:pPr>
            <a:r>
              <a:rPr lang="ru-RU" sz="3600" dirty="0">
                <a:latin typeface="Comic Sans MS" pitchFamily="66" charset="0"/>
              </a:rPr>
              <a:t>Э</a:t>
            </a:r>
            <a:r>
              <a:rPr lang="ru-RU" sz="3600" dirty="0" smtClean="0">
                <a:latin typeface="Comic Sans MS" pitchFamily="66" charset="0"/>
              </a:rPr>
              <a:t>ффективно</a:t>
            </a:r>
            <a:endParaRPr lang="ru-RU" sz="3600" dirty="0">
              <a:latin typeface="Comic Sans MS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2318">
            <a:off x="912154" y="3482034"/>
            <a:ext cx="2261488" cy="21164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040156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71027"/>
            <a:ext cx="3888432" cy="21602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48142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800" dirty="0" smtClean="0">
                <a:latin typeface="Comic Sans MS" pitchFamily="66" charset="0"/>
              </a:rPr>
              <a:t>«Человек не может жить один.</a:t>
            </a:r>
          </a:p>
          <a:p>
            <a:r>
              <a:rPr lang="ru-RU" sz="2800" dirty="0" smtClean="0">
                <a:latin typeface="Comic Sans MS" pitchFamily="66" charset="0"/>
              </a:rPr>
              <a:t>Высшее счастье и радость человеческая – общение с другими людьми.»</a:t>
            </a:r>
          </a:p>
          <a:p>
            <a:r>
              <a:rPr lang="ru-RU" sz="2800" dirty="0" err="1" smtClean="0">
                <a:latin typeface="Comic Sans MS" pitchFamily="66" charset="0"/>
              </a:rPr>
              <a:t>В.А.Сухомлинс</a:t>
            </a:r>
            <a:r>
              <a:rPr lang="ru-RU" sz="2800" dirty="0" err="1" smtClean="0"/>
              <a:t>кий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73885"/>
            <a:ext cx="3888432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3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Использованные ресурсы: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Dskvp174/mskobr.ru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Smol-detsad1.ru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Ug.ru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Koipkro.kostroma.ru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742025078.edusite.ru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7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148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Герасимова  Ирина  Владимировна</vt:lpstr>
      <vt:lpstr>Наш любимый детский сад</vt:lpstr>
      <vt:lpstr>Икт в доу:</vt:lpstr>
      <vt:lpstr> </vt:lpstr>
      <vt:lpstr>Презентация PowerPoint</vt:lpstr>
      <vt:lpstr>Использованные ресурсы: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Герасимова  Ирина  Владимировна</dc:title>
  <dc:creator>SAMSUNG</dc:creator>
  <cp:lastModifiedBy>SAMSUNG</cp:lastModifiedBy>
  <cp:revision>10</cp:revision>
  <dcterms:created xsi:type="dcterms:W3CDTF">2013-03-02T09:59:37Z</dcterms:created>
  <dcterms:modified xsi:type="dcterms:W3CDTF">2013-03-02T11:45:34Z</dcterms:modified>
</cp:coreProperties>
</file>