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2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541" autoAdjust="0"/>
    <p:restoredTop sz="94660"/>
  </p:normalViewPr>
  <p:slideViewPr>
    <p:cSldViewPr>
      <p:cViewPr varScale="1">
        <p:scale>
          <a:sx n="59" d="100"/>
          <a:sy n="59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F13499-9E3D-4352-A585-63CFB6A1CEFE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480C7D-024A-4006-B931-A081D2FACF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908720"/>
            <a:ext cx="6190456" cy="410984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Презентация на тему: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«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Игра - форма организации детской жизни»" 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Подготовила: воспитатель 1 категории </a:t>
            </a:r>
          </a:p>
          <a:p>
            <a:pPr algn="r"/>
            <a:r>
              <a:rPr lang="ru-RU" dirty="0" smtClean="0"/>
              <a:t>Ваганова </a:t>
            </a:r>
            <a:r>
              <a:rPr lang="ru-RU" dirty="0"/>
              <a:t>Н</a:t>
            </a:r>
            <a:r>
              <a:rPr lang="ru-RU" dirty="0" smtClean="0"/>
              <a:t>аиля </a:t>
            </a:r>
            <a:r>
              <a:rPr lang="ru-RU" dirty="0" err="1" smtClean="0"/>
              <a:t>Рахманкуловна</a:t>
            </a:r>
            <a:endParaRPr lang="ru-RU" dirty="0" smtClean="0"/>
          </a:p>
          <a:p>
            <a:pPr algn="r"/>
            <a:r>
              <a:rPr lang="ru-RU" dirty="0" err="1" smtClean="0"/>
              <a:t>Г.Аша</a:t>
            </a:r>
            <a:r>
              <a:rPr lang="ru-RU" dirty="0" smtClean="0"/>
              <a:t>  2013г.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18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lvl="0" indent="-27432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2800" cap="none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Подведение итогов наблюдения по группам. </a:t>
            </a:r>
            <a:r>
              <a:rPr lang="ru-RU" sz="24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4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363272" cy="5277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latin typeface="Calibri"/>
                <a:ea typeface="Calibri"/>
                <a:cs typeface="Times New Roman"/>
              </a:rPr>
              <a:t>В какие игры любят играть наши дети?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 средней группе: </a:t>
            </a:r>
            <a:endParaRPr lang="ru-RU" dirty="0" smtClean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1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место - настольные игры (</a:t>
            </a:r>
            <a:r>
              <a:rPr lang="ru-RU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пазлы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 лото, домино),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конструкторы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; </a:t>
            </a:r>
            <a:endParaRPr lang="ru-RU" dirty="0" smtClean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2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место – машинки, куклы, мелкие зверушки; </a:t>
            </a:r>
            <a:endParaRPr lang="ru-RU" dirty="0" smtClean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   3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место- сюжетно-ролевые.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В старшей, подготовительной группах: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1 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место- словесные игры, настольные;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2 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место – сюжетно-ролевые, дидактические игры;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3 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место – подвижные.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58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sz="2400" b="1" cap="none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Вывод: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современные </a:t>
            </a:r>
            <a:r>
              <a:rPr lang="ru-RU" dirty="0">
                <a:latin typeface="Calibri"/>
                <a:ea typeface="Calibri"/>
                <a:cs typeface="Times New Roman"/>
              </a:rPr>
              <a:t>условия жизни таковы, что дети могут играть только в детском саду, дома на игру просто не остается времени, так как родители поставлены в довольно жесткие условия. И даже если у ребенка есть время на игру, он всем остальным играм предпочтет компьютерные или засядет за телевизор. Это раньше девчонки и мальчишки могли часами бегать во дворе. Игра не возникает сама по себе, она передается от одного поколения детей к другому, от старших к младшим. В настоящее время эта связь прервана. Дети растут среди взрослых, а взрослым играть некогда…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767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080120"/>
          </a:xfrm>
        </p:spPr>
        <p:txBody>
          <a:bodyPr>
            <a:normAutofit fontScale="90000"/>
          </a:bodyPr>
          <a:lstStyle/>
          <a:p>
            <a:pPr marL="274320" lvl="0" indent="-274320" algn="ctr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3600" b="1" cap="none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Проект решения педсовета </a:t>
            </a:r>
            <a:r>
              <a:rPr lang="ru-RU" sz="17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17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363272" cy="54932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1.Проводить </a:t>
            </a:r>
            <a:r>
              <a:rPr lang="ru-RU" dirty="0">
                <a:latin typeface="Calibri"/>
                <a:ea typeface="Calibri"/>
                <a:cs typeface="Times New Roman"/>
              </a:rPr>
              <a:t>образовательную деятельность в режиме дня через игровую деятельность, интегрируя образовательную область «Социализация» со всеми образовательными областями, в соответствии с ФГТ (постоянно)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 2.Дополнить атрибуты, предметы – заместители для организации сюжетно-ролевых игр;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3.Систематически планировать и проводить все виды игр с целью развития у детей коммуникативных и социальных навыков; (постоянно)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4. По итогам педсовета провести «Фестиваль игровых проектов» с использованием ИКТ, с целью распространения современных игровых методик и обобщения передового педагогического опыта; (2013г.)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84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Цель</a:t>
            </a:r>
            <a:r>
              <a:rPr lang="ru-RU" sz="3600" dirty="0" smtClean="0">
                <a:solidFill>
                  <a:srgbClr val="C00000"/>
                </a:solidFill>
              </a:rPr>
              <a:t>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определить пути совершенствования в организации игровой деятельности; </a:t>
            </a:r>
          </a:p>
          <a:p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выявить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и проанализировать эффективность используемых форм и методов игровой деятельности.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45024"/>
            <a:ext cx="4104456" cy="285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93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Вернитесь в свое детство,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Побудьте с нами в нем,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И лучшими друзьями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Мы взрослых назовем!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 Игра - что может быть интереснее и значимее для ребенка? Это и радость, и познание, и творчество. Это то, ради чего ребенок идет в детский сад.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40" y="764704"/>
            <a:ext cx="3318975" cy="262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54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2888" cy="1143000"/>
          </a:xfrm>
        </p:spPr>
        <p:txBody>
          <a:bodyPr/>
          <a:lstStyle/>
          <a:p>
            <a:pPr algn="ctr"/>
            <a:r>
              <a:rPr lang="ru-RU" sz="3200" dirty="0" err="1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А.С.Макаренко</a:t>
            </a:r>
            <a:r>
              <a:rPr lang="ru-RU" sz="3200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 писал: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003232" cy="4413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cap="small" dirty="0">
                <a:solidFill>
                  <a:srgbClr val="00B050"/>
                </a:solidFill>
                <a:latin typeface="Arial Narrow" pitchFamily="34" charset="0"/>
                <a:ea typeface="Calibri"/>
                <a:cs typeface="Times New Roman"/>
              </a:rPr>
              <a:t>« Игра в жизни ребенка имеет такое же значение, как у взрослого – деятельность, работа, служба. Каков ребенок в игре, таков во многом он будет в работе, когда вырастет. И жизнь ребенка, его игровая деятельность является ведущей для дошкольника».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79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2271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1. </a:t>
            </a:r>
            <a:r>
              <a:rPr lang="ru-RU" sz="2000" dirty="0" smtClean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Игра </a:t>
            </a:r>
            <a:r>
              <a:rPr lang="ru-RU" sz="20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- это жизнь ребенка, его существование, источник развития его моральных качеств. 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2. </a:t>
            </a:r>
            <a:r>
              <a:rPr lang="ru-RU" sz="20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 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игре формируется произвольное поведение, активизируются познавательные процессы. 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3. </a:t>
            </a:r>
            <a:r>
              <a:rPr lang="ru-RU" sz="20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В </a:t>
            </a:r>
            <a:r>
              <a:rPr lang="ru-RU" sz="20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игре развивается способность к воображению, образному мышлению. Это происходит потому, что ребенок воссоздает действия взрослого и приобретает опыт взаимодействия со сверстниками</a:t>
            </a:r>
            <a:r>
              <a:rPr lang="ru-RU" sz="20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4. </a:t>
            </a:r>
            <a:r>
              <a:rPr lang="ru-RU" sz="20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 игре он учится подчинять свои желания определенным требованиям – это важнейшая предпосылка воспитания воли</a:t>
            </a:r>
            <a:r>
              <a:rPr lang="ru-RU" sz="20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5. 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 игре ребенок развивается духовно. </a:t>
            </a:r>
            <a:r>
              <a:rPr lang="ru-RU" sz="2000" dirty="0" err="1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В.А.Сухомлинский</a:t>
            </a:r>
            <a:r>
              <a:rPr lang="ru-RU" sz="20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считал, что духовная жизнь ребенка полноценна лишь тогда, когда он живет в мире игры, сказки, музыки, фантазии, творчества. Без этого он засушенный цветок. 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6. </a:t>
            </a:r>
            <a:r>
              <a:rPr lang="ru-RU" sz="20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Наблюдая за игрой ребенка, многое можно узнать о его жизни, потому что все свои чувства, переживания он переносит на игрушки. По играм можно судить о взаимоотношениях в семье, об интересах и склонностях ребенка. Все, что необходимо человеку в жизни, обучении, общении, творчестве, берет начало в детской игре.</a:t>
            </a:r>
            <a:r>
              <a:rPr lang="ru-RU" sz="2000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</a:br>
            <a:r>
              <a:rPr lang="ru-RU" sz="2000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575F6D"/>
                </a:solidFill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350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«Педагогическое руководство играми»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Игра – это свободная и самостоятельная деятельность, возникающая по личной инициативе ребенка. В игре ребенок исходит из своих непосредственных потребностей и интересов, играет ради чувства удовольствия, которое она доставляет. Однако, учитывая ее огромное воспитательное воздействие на ребенка, взрослые должны руководить играми детей, создавать условия для их возникновения и развития</a:t>
            </a:r>
            <a:r>
              <a:rPr lang="ru-RU" sz="20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Без педагогического руководства игра может принести вред психическому и физическому развитию детей (переутомление, статическая поза, чрезмерная подвижность). </a:t>
            </a:r>
            <a:endParaRPr lang="ru-RU" sz="1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1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746650"/>
          </a:xfrm>
        </p:spPr>
        <p:txBody>
          <a:bodyPr>
            <a:normAutofit fontScale="90000"/>
          </a:bodyPr>
          <a:lstStyle/>
          <a:p>
            <a:pPr marL="274320" lvl="0" indent="-27432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ru-RU" sz="2200" cap="none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Педагог должен создать у детей радостное, бодрое настроение в игре. Положительные эмоции - это залог полноценного нервно- психического развития ребенка, а также условие воспитания жизнерадостного, доброжелательного </a:t>
            </a:r>
            <a:r>
              <a:rPr lang="ru-RU" sz="2200" cap="none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характера</a:t>
            </a:r>
            <a:r>
              <a:rPr lang="ru-RU" sz="2200" cap="none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22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r>
              <a:rPr lang="ru-RU" sz="2200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Педагог </a:t>
            </a:r>
            <a:r>
              <a:rPr lang="ru-RU" sz="22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должен поощрять инициативные и самостоятельные действия детей, по возможности подчиняясь стремлениям и интересам ребенка, стараясь минимально ограничивать его свободу. Притом поощрение и поддержка используются чаще, чем порицание и запрещения. </a:t>
            </a:r>
            <a:r>
              <a:rPr lang="ru-RU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2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Педагог </a:t>
            </a:r>
            <a:r>
              <a:rPr lang="ru-RU" sz="22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должен учитывать возможности ребенка, не допуская ощущения его несостоятельности: приходить на помощь при затруднениях, не навязывать сложных и непонятных действий, стараться при взаимодействии в игре находиться на уровне глаз ребенка.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6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cap="none" dirty="0">
                <a:solidFill>
                  <a:srgbClr val="C00000"/>
                </a:solidFill>
                <a:latin typeface="Arial Narrow" pitchFamily="34" charset="0"/>
                <a:ea typeface="Calibri"/>
                <a:cs typeface="Times New Roman"/>
              </a:rPr>
              <a:t>Условия успешного руководства игрой</a:t>
            </a:r>
            <a:r>
              <a:rPr lang="ru-RU" sz="1600" cap="none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Умение </a:t>
            </a:r>
            <a:r>
              <a:rPr lang="ru-RU" sz="2800" dirty="0">
                <a:solidFill>
                  <a:srgbClr val="00B0F0"/>
                </a:solidFill>
                <a:latin typeface="Calibri"/>
                <a:ea typeface="Calibri"/>
                <a:cs typeface="Times New Roman"/>
              </a:rPr>
              <a:t>наблюдать за детьми, понимать их игровые замыслы, переживания. </a:t>
            </a:r>
            <a:endParaRPr lang="ru-RU" sz="2800" dirty="0" smtClean="0">
              <a:solidFill>
                <a:srgbClr val="00B0F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Воспитателю </a:t>
            </a:r>
            <a:r>
              <a:rPr lang="ru-RU" sz="28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необходимо завоевать доверие детей, установить с ними контакт. </a:t>
            </a:r>
            <a:endParaRPr lang="ru-RU" sz="2800" dirty="0" smtClean="0">
              <a:solidFill>
                <a:srgbClr val="00B05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Необходимо </a:t>
            </a:r>
            <a:r>
              <a:rPr lang="ru-RU" sz="28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опираться на психологию детей, считаться с детскими замыслами, бережно относиться к творческой выдумке, созданному ребенком образу.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85165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Классификация игр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147248" cy="506117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Игры </a:t>
            </a:r>
            <a:r>
              <a:rPr lang="ru-RU" dirty="0">
                <a:latin typeface="Calibri"/>
                <a:ea typeface="Calibri"/>
                <a:cs typeface="Times New Roman"/>
              </a:rPr>
              <a:t>детей отличаются большим разнообразием. Они различны по содержанию и организации, правилам, воздействию на ребенка, видам используемых предметов, происхождению и т.д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Игры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, возникающие по инициативе ребенка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: игра-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экспериментирование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; </a:t>
            </a:r>
            <a:r>
              <a:rPr lang="ru-RU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сюжетная игра </a:t>
            </a:r>
            <a:r>
              <a:rPr lang="ru-RU" dirty="0" smtClean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Игры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возникающие по инициативе взрослого: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   - 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обучающие: дидактические, подвижные,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   - 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досуговые: игра-забава, игра-развлечение, театральные,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интеллектуальные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            празднично-карнавальные</a:t>
            </a:r>
            <a:r>
              <a:rPr lang="ru-RU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; </a:t>
            </a:r>
            <a:endParaRPr lang="ru-RU" dirty="0" smtClean="0">
              <a:solidFill>
                <a:srgbClr val="0070C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3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Игры, идущие от исторически сложившихся традиций этноса: -</a:t>
            </a:r>
            <a:br>
              <a:rPr lang="ru-RU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</a:br>
            <a:r>
              <a:rPr lang="ru-RU" sz="28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 традиционные или народные; </a:t>
            </a:r>
            <a:endParaRPr lang="ru-RU" sz="2800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Творческие </a:t>
            </a:r>
            <a:r>
              <a:rPr lang="ru-RU" sz="2800" dirty="0" smtClean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игры:  сюжетно-ролевые</a:t>
            </a:r>
            <a:r>
              <a:rPr lang="ru-RU" sz="2800" dirty="0">
                <a:solidFill>
                  <a:srgbClr val="7030A0"/>
                </a:solidFill>
                <a:latin typeface="Calibri"/>
                <a:ea typeface="Calibri"/>
                <a:cs typeface="Times New Roman"/>
              </a:rPr>
              <a:t>, строительно-конструктивные, режиссерские, игры-драматизации</a:t>
            </a:r>
            <a:endParaRPr lang="ru-RU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7288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988">
        <p:split orient="vert"/>
      </p:transition>
    </mc:Choice>
    <mc:Fallback>
      <p:transition spd="slow" advClick="0" advTm="698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680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на тему:  «Игра - форма организации детской жизни»"  </vt:lpstr>
      <vt:lpstr>Цель:</vt:lpstr>
      <vt:lpstr>Презентация PowerPoint</vt:lpstr>
      <vt:lpstr>А.С.Макаренко писал:</vt:lpstr>
      <vt:lpstr>1. Игра - это жизнь ребенка, его существование, источник развития его моральных качеств.   2. В игре формируется произвольное поведение, активизируются познавательные процессы.  3. В игре развивается способность к воображению, образному мышлению. Это происходит потому, что ребенок воссоздает действия взрослого и приобретает опыт взаимодействия со сверстниками. 4. В игре он учится подчинять свои желания определенным требованиям – это важнейшая предпосылка воспитания воли. 5. В игре ребенок развивается духовно. В.А.Сухомлинский считал, что духовная жизнь ребенка полноценна лишь тогда, когда он живет в мире игры, сказки, музыки, фантазии, творчества. Без этого он засушенный цветок.  6. Наблюдая за игрой ребенка, многое можно узнать о его жизни, потому что все свои чувства, переживания он переносит на игрушки. По играм можно судить о взаимоотношениях в семье, об интересах и склонностях ребенка. Все, что необходимо человеку в жизни, обучении, общении, творчестве, берет начало в детской игре.  </vt:lpstr>
      <vt:lpstr>«Педагогическое руководство играми»</vt:lpstr>
      <vt:lpstr>Педагог должен создать у детей радостное, бодрое настроение в игре. Положительные эмоции - это залог полноценного нервно- психического развития ребенка, а также условие воспитания жизнерадостного, доброжелательного характера  Педагог должен поощрять инициативные и самостоятельные действия детей, по возможности подчиняясь стремлениям и интересам ребенка, стараясь минимально ограничивать его свободу. Притом поощрение и поддержка используются чаще, чем порицание и запрещения.   Педагог должен учитывать возможности ребенка, не допуская ощущения его несостоятельности: приходить на помощь при затруднениях, не навязывать сложных и непонятных действий, стараться при взаимодействии в игре находиться на уровне глаз ребенка. </vt:lpstr>
      <vt:lpstr>Условия успешного руководства игрой:</vt:lpstr>
      <vt:lpstr>Классификация игр</vt:lpstr>
      <vt:lpstr>Подведение итогов наблюдения по группам.  </vt:lpstr>
      <vt:lpstr>Вывод:</vt:lpstr>
      <vt:lpstr>Проект решения педсовета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«Игра - форма организации детской жизни»"</dc:title>
  <dc:creator>В</dc:creator>
  <cp:lastModifiedBy>В</cp:lastModifiedBy>
  <cp:revision>8</cp:revision>
  <dcterms:created xsi:type="dcterms:W3CDTF">2013-04-05T09:05:13Z</dcterms:created>
  <dcterms:modified xsi:type="dcterms:W3CDTF">2013-09-19T14:23:11Z</dcterms:modified>
</cp:coreProperties>
</file>