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7" r:id="rId3"/>
    <p:sldId id="271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1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3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7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5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4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7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3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64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8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9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4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6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0.jpeg"/><Relationship Id="rId18" Type="http://schemas.microsoft.com/office/2007/relationships/hdphoto" Target="../media/hdphoto14.wdp"/><Relationship Id="rId26" Type="http://schemas.openxmlformats.org/officeDocument/2006/relationships/audio" Target="../media/audio1.wav"/><Relationship Id="rId3" Type="http://schemas.openxmlformats.org/officeDocument/2006/relationships/image" Target="../media/image14.jpeg"/><Relationship Id="rId21" Type="http://schemas.microsoft.com/office/2007/relationships/hdphoto" Target="../media/hdphoto15.wdp"/><Relationship Id="rId7" Type="http://schemas.openxmlformats.org/officeDocument/2006/relationships/image" Target="../media/image17.png"/><Relationship Id="rId12" Type="http://schemas.microsoft.com/office/2007/relationships/hdphoto" Target="../media/hdphoto12.wdp"/><Relationship Id="rId17" Type="http://schemas.openxmlformats.org/officeDocument/2006/relationships/image" Target="../media/image23.png"/><Relationship Id="rId25" Type="http://schemas.microsoft.com/office/2007/relationships/hdphoto" Target="../media/hdphoto16.wdp"/><Relationship Id="rId2" Type="http://schemas.openxmlformats.org/officeDocument/2006/relationships/image" Target="../media/image13.jpeg"/><Relationship Id="rId16" Type="http://schemas.openxmlformats.org/officeDocument/2006/relationships/image" Target="../media/image22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19.png"/><Relationship Id="rId24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microsoft.com/office/2007/relationships/hdphoto" Target="../media/hdphoto13.wdp"/><Relationship Id="rId23" Type="http://schemas.openxmlformats.org/officeDocument/2006/relationships/image" Target="../media/image27.png"/><Relationship Id="rId10" Type="http://schemas.microsoft.com/office/2007/relationships/hdphoto" Target="../media/hdphoto11.wdp"/><Relationship Id="rId19" Type="http://schemas.openxmlformats.org/officeDocument/2006/relationships/image" Target="../media/image24.jpeg"/><Relationship Id="rId4" Type="http://schemas.openxmlformats.org/officeDocument/2006/relationships/image" Target="../media/image15.jpeg"/><Relationship Id="rId9" Type="http://schemas.openxmlformats.org/officeDocument/2006/relationships/image" Target="../media/image18.png"/><Relationship Id="rId14" Type="http://schemas.openxmlformats.org/officeDocument/2006/relationships/image" Target="../media/image21.png"/><Relationship Id="rId2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4" b="96765" l="0" r="97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764704"/>
            <a:ext cx="4104456" cy="46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7" y="764704"/>
            <a:ext cx="41111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УП  ГРИБНОЙ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9327"/>
          <a:stretch/>
        </p:blipFill>
        <p:spPr bwMode="auto">
          <a:xfrm>
            <a:off x="6809424" y="1636185"/>
            <a:ext cx="1728192" cy="117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918513"/>
            <a:ext cx="1369690" cy="114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8667" l="1333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145" y="3022872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7602" y="3694529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звук 2">
            <a:hlinkClick r:id="" action="ppaction://noaction" highlightClick="1">
              <a:snd r:embed="rId12" name="applause.wav"/>
            </a:hlinkClick>
          </p:cNvPr>
          <p:cNvSpPr/>
          <p:nvPr/>
        </p:nvSpPr>
        <p:spPr>
          <a:xfrm>
            <a:off x="8387894" y="6381328"/>
            <a:ext cx="756105" cy="476672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6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410845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6096" y="1052736"/>
            <a:ext cx="3012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r>
              <a:rPr lang="ru-RU" sz="36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УП 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РЫБНЫЙ</a:t>
            </a:r>
            <a:endParaRPr lang="ru-RU" sz="36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33" b="100000" l="4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584" y="1609171"/>
            <a:ext cx="20478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859087"/>
            <a:ext cx="13652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296" y="3447717"/>
            <a:ext cx="1427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9210" y="4293096"/>
            <a:ext cx="1427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звук 4">
            <a:hlinkClick r:id="" action="ppaction://noaction" highlightClick="1">
              <a:snd r:embed="rId9" name="applause.wav"/>
            </a:hlinkClick>
          </p:cNvPr>
          <p:cNvSpPr/>
          <p:nvPr/>
        </p:nvSpPr>
        <p:spPr>
          <a:xfrm>
            <a:off x="8316416" y="6313374"/>
            <a:ext cx="827584" cy="54868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звук 4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8316416" y="6313374"/>
            <a:ext cx="827584" cy="548680"/>
          </a:xfrm>
          <a:prstGeom prst="actionButtonSoun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8" r="17202"/>
          <a:stretch/>
        </p:blipFill>
        <p:spPr bwMode="auto">
          <a:xfrm>
            <a:off x="2195736" y="2420888"/>
            <a:ext cx="5112568" cy="5002072"/>
          </a:xfrm>
          <a:prstGeom prst="rect">
            <a:avLst/>
          </a:prstGeom>
          <a:noFill/>
          <a:ln>
            <a:noFill/>
          </a:ln>
          <a:effectLst/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9" b="98882" l="9865" r="89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639" y="0"/>
            <a:ext cx="5832648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6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Admin\Мои документы\Документы - Психолог\АТТЕСТАЦИЯ\Занятие\Аттестация\Varene-iz-vishni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1906581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1" name="Picture 9" descr="C:\Documents and Settings\Admin\Мои документы\Документы - Психолог\АТТЕСТАЦИЯ\Занятие\Аттестация\vareniye-iz-kryizghovn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00" y="4533933"/>
            <a:ext cx="1705368" cy="1534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Documents and Settings\Admin\Мои документы\Документы - Психолог\АТТЕСТАЦИЯ\Занятие\Аттестация\ol6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5"/>
            <a:ext cx="1801783" cy="1336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C:\Documents and Settings\Admin\Мои документы\Документы - Психолог\АТТЕСТАЦИЯ\Занятие\Аттестация\1326742332_malin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195" y="1356532"/>
            <a:ext cx="774146" cy="59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5130"/>
          <a:stretch/>
        </p:blipFill>
        <p:spPr bwMode="auto">
          <a:xfrm rot="2535162">
            <a:off x="1848317" y="5633379"/>
            <a:ext cx="572269" cy="56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Documents and Settings\Admin\Мои документы\Документы - Психолог\АТТЕСТАЦИЯ\Занятие\Аттестация\varene-iz-grush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68" b="958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56" t="4034" r="7015" b="9393"/>
          <a:stretch/>
        </p:blipFill>
        <p:spPr bwMode="auto">
          <a:xfrm>
            <a:off x="6241302" y="310189"/>
            <a:ext cx="1747312" cy="1400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3" name="Picture 11" descr="C:\Documents and Settings\Admin\Мои документы\Документы - Психолог\АТТЕСТАЦИЯ\Занятие\Аттестация\grusha_poleznie_svoistva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667" y="1150990"/>
            <a:ext cx="1135955" cy="103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Documents and Settings\Admin\Мои документы\Документы - Психолог\АТТЕСТАЦИЯ\Занятие\Аттестация\fmt_52_apple6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362406"/>
            <a:ext cx="1901366" cy="1555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5" name="Picture 13" descr="C:\Documents and Settings\Admin\Мои документы\Документы - Психолог\АТТЕСТАЦИЯ\Занятие\Аттестация\get-8-2011-pl6wpdqn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667" y="5388907"/>
            <a:ext cx="1179782" cy="8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Documents and Settings\Admin\Мои документы\Документы - Психолог\АТТЕСТАЦИЯ\Занятие\Аттестация\varene_iz_klubniki_pyatiminutka-64290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272" y="2281779"/>
            <a:ext cx="1663342" cy="1305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8" name="Picture 16" descr="C:\Documents and Settings\Admin\Мои документы\Документы - Психолог\АТТЕСТАЦИЯ\Занятие\Аттестация\vs_20120829013540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258" y="3293632"/>
            <a:ext cx="719140" cy="71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Documents and Settings\Admin\Мои документы\Документы - Психолог\АТТЕСТАЦИЯ\Занятие\Аттестация\34a8d0ad779b2468609089572da8478c.jpg"/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84"/>
          <a:stretch/>
        </p:blipFill>
        <p:spPr bwMode="auto">
          <a:xfrm>
            <a:off x="3424626" y="1385543"/>
            <a:ext cx="1516991" cy="132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90" name="Picture 18" descr="C:\Documents and Settings\Admin\Мои документы\Документы - Психолог\АТТЕСТАЦИЯ\Занятие\Аттестация\442396.png.jp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7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6453">
            <a:off x="4734175" y="2369627"/>
            <a:ext cx="664665" cy="82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Documents and Settings\Admin\Мои документы\Документы - Психолог\АТТЕСТАЦИЯ\Занятие\Аттестация\recipe_photo_svzhk.jpeg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729"/>
          <a:stretch/>
        </p:blipFill>
        <p:spPr bwMode="auto">
          <a:xfrm>
            <a:off x="3401140" y="3936017"/>
            <a:ext cx="1563961" cy="1404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92" name="Picture 20" descr="C:\Documents and Settings\Admin\Мои документы\Документы - Психолог\АТТЕСТАЦИЯ\Занятие\Аттестация\Plum.png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8745" y="5194208"/>
            <a:ext cx="980590" cy="63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097" y="3247775"/>
            <a:ext cx="936536" cy="81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звук 3">
            <a:hlinkClick r:id="" action="ppaction://noaction" highlightClick="1">
              <a:snd r:embed="rId26" name="applause.wav"/>
            </a:hlinkClick>
          </p:cNvPr>
          <p:cNvSpPr/>
          <p:nvPr/>
        </p:nvSpPr>
        <p:spPr>
          <a:xfrm>
            <a:off x="8336398" y="6321612"/>
            <a:ext cx="807602" cy="536388"/>
          </a:xfrm>
          <a:prstGeom prst="actionButtonSoun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6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49</cp:revision>
  <dcterms:modified xsi:type="dcterms:W3CDTF">2013-09-23T11:45:44Z</dcterms:modified>
</cp:coreProperties>
</file>