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3" r:id="rId3"/>
    <p:sldId id="266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1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3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7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7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3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4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8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4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24" Type="http://schemas.openxmlformats.org/officeDocument/2006/relationships/image" Target="../media/image28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microsoft.com/office/2007/relationships/hdphoto" Target="../media/hdphoto9.wdp"/><Relationship Id="rId4" Type="http://schemas.openxmlformats.org/officeDocument/2006/relationships/image" Target="../media/image18.png"/><Relationship Id="rId9" Type="http://schemas.microsoft.com/office/2007/relationships/hdphoto" Target="../media/hdphoto4.wdp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microsoft.com/office/2007/relationships/hdphoto" Target="../media/hdphoto13.wdp"/><Relationship Id="rId30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dmin\Мои документы\Мои рисунки\4ai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99" y="332656"/>
            <a:ext cx="3587217" cy="2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2608767" cy="226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Documents and Settings\Admin\Мои документы\Мои рисунки\PA172257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9" y="3946116"/>
            <a:ext cx="2878113" cy="21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42" y="2075767"/>
            <a:ext cx="2232248" cy="22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41" y="4093850"/>
            <a:ext cx="2484814" cy="1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C:\Documents and Settings\Admin\Мои документы\Мои рисунки\209_html_2e00a02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92830"/>
            <a:ext cx="1905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звук 1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8388424" y="6299982"/>
            <a:ext cx="755576" cy="558018"/>
          </a:xfrm>
          <a:prstGeom prst="actionButtonSou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18964" b="50000"/>
          <a:stretch/>
        </p:blipFill>
        <p:spPr bwMode="auto">
          <a:xfrm>
            <a:off x="1551295" y="394304"/>
            <a:ext cx="1793441" cy="152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676"/>
          <a:stretch/>
        </p:blipFill>
        <p:spPr bwMode="auto">
          <a:xfrm>
            <a:off x="474618" y="4681493"/>
            <a:ext cx="1626977" cy="1615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6" y="4681493"/>
            <a:ext cx="1593283" cy="1535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0" t="50000" r="4133" b="4597"/>
          <a:stretch/>
        </p:blipFill>
        <p:spPr bwMode="auto">
          <a:xfrm>
            <a:off x="7028713" y="2474068"/>
            <a:ext cx="1639981" cy="158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9" y="2445004"/>
            <a:ext cx="1625279" cy="1600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76" y="2445004"/>
            <a:ext cx="1653141" cy="1533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 со стрелками влево/вправо 1"/>
          <p:cNvSpPr/>
          <p:nvPr/>
        </p:nvSpPr>
        <p:spPr>
          <a:xfrm>
            <a:off x="4644008" y="150984"/>
            <a:ext cx="504056" cy="6230344"/>
          </a:xfrm>
          <a:prstGeom prst="leftRight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13" y="1101425"/>
            <a:ext cx="1470936" cy="1034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17" y="394304"/>
            <a:ext cx="1080120" cy="957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146976"/>
            <a:ext cx="1008112" cy="1069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55" y="5003378"/>
            <a:ext cx="977214" cy="1213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звук 2">
            <a:hlinkClick r:id="" action="ppaction://noaction" highlightClick="1">
              <a:snd r:embed="rId12" name="applause.wav"/>
            </a:hlinkClick>
          </p:cNvPr>
          <p:cNvSpPr/>
          <p:nvPr/>
        </p:nvSpPr>
        <p:spPr>
          <a:xfrm>
            <a:off x="8328869" y="6381328"/>
            <a:ext cx="815131" cy="476672"/>
          </a:xfrm>
          <a:prstGeom prst="actionButtonSou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0" y="404665"/>
            <a:ext cx="1693962" cy="123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32" y="4777175"/>
            <a:ext cx="996702" cy="9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84" y="4894885"/>
            <a:ext cx="918989" cy="91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73523"/>
            <a:ext cx="1074415" cy="10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96" y="1746872"/>
            <a:ext cx="1313723" cy="9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34" y="3813984"/>
            <a:ext cx="1506463" cy="15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 descr="C:\Documents and Settings\Admin\Мои документы\Мои рисунки\Рисунок6.pn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83" b="89946" l="10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45" y="2135934"/>
            <a:ext cx="2180566" cy="18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33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54" y="2750477"/>
            <a:ext cx="833217" cy="91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 descr="C:\Documents and Settings\Admin\Мои документы\Мои рисунки\Рисунок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50" y="4567216"/>
            <a:ext cx="1225215" cy="12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11" y="2877792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3" y="3874735"/>
            <a:ext cx="1917696" cy="191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4" y="2166641"/>
            <a:ext cx="14192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71" y="382393"/>
            <a:ext cx="1656676" cy="165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78" y="3087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звук 1">
            <a:hlinkClick r:id="" action="ppaction://noaction" highlightClick="1">
              <a:snd r:embed="rId30" name="applause.wav"/>
            </a:hlinkClick>
          </p:cNvPr>
          <p:cNvSpPr/>
          <p:nvPr/>
        </p:nvSpPr>
        <p:spPr>
          <a:xfrm>
            <a:off x="8341873" y="6381328"/>
            <a:ext cx="802127" cy="476672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12851" y="3166554"/>
            <a:ext cx="583264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звук 1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8341873" y="6381328"/>
            <a:ext cx="802127" cy="476672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1043609" y="1152987"/>
            <a:ext cx="6875568" cy="576064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690183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133725"/>
            <a:ext cx="690183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9107" y="3238565"/>
            <a:ext cx="568863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49</cp:revision>
  <dcterms:modified xsi:type="dcterms:W3CDTF">2013-09-23T11:54:40Z</dcterms:modified>
</cp:coreProperties>
</file>