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1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7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3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4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8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microsoft.com/office/2007/relationships/hdphoto" Target="../media/hdphoto13.wdp"/><Relationship Id="rId3" Type="http://schemas.microsoft.com/office/2007/relationships/hdphoto" Target="../media/hdphoto4.wdp"/><Relationship Id="rId21" Type="http://schemas.openxmlformats.org/officeDocument/2006/relationships/image" Target="../media/image19.png"/><Relationship Id="rId7" Type="http://schemas.microsoft.com/office/2007/relationships/hdphoto" Target="../media/hdphoto6.wdp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5" Type="http://schemas.openxmlformats.org/officeDocument/2006/relationships/image" Target="../media/image22.png"/><Relationship Id="rId33" Type="http://schemas.openxmlformats.org/officeDocument/2006/relationships/audio" Target="../media/audio1.wav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20" Type="http://schemas.microsoft.com/office/2007/relationships/hdphoto" Target="../media/hdphoto11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24" Type="http://schemas.openxmlformats.org/officeDocument/2006/relationships/image" Target="../media/image21.png"/><Relationship Id="rId32" Type="http://schemas.openxmlformats.org/officeDocument/2006/relationships/image" Target="../media/image26.png"/><Relationship Id="rId5" Type="http://schemas.microsoft.com/office/2007/relationships/hdphoto" Target="../media/hdphoto5.wdp"/><Relationship Id="rId15" Type="http://schemas.openxmlformats.org/officeDocument/2006/relationships/image" Target="../media/image15.png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31" Type="http://schemas.microsoft.com/office/2007/relationships/hdphoto" Target="../media/hdphoto15.wdp"/><Relationship Id="rId4" Type="http://schemas.openxmlformats.org/officeDocument/2006/relationships/image" Target="../media/image9.png"/><Relationship Id="rId9" Type="http://schemas.microsoft.com/office/2007/relationships/hdphoto" Target="../media/hdphoto7.wdp"/><Relationship Id="rId14" Type="http://schemas.microsoft.com/office/2007/relationships/hdphoto" Target="../media/hdphoto9.wdp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21.wdp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9.wdp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окументы - Психолог\АТТЕСТАЦИЯ\Занятие\i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511" r="99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742" y="1604551"/>
            <a:ext cx="1674411" cy="1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Документы - Психолог\АТТЕСТАЦИЯ\Занятие\i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63" y="2276617"/>
            <a:ext cx="1541557" cy="17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Документы - Психолог\АТТЕСТАЦИЯ\Занятие\i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91646"/>
            <a:ext cx="1462929" cy="16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Документы - Психолог\АТТЕСТАЦИЯ\Занятие\i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854" y="348229"/>
            <a:ext cx="1572600" cy="177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Документы - Психолог\АТТЕСТАЦИЯ\Занятие\i2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3322"/>
            <a:ext cx="1585464" cy="17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Документы - Психолог\АТТЕСТАЦИЯ\Занятие\i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725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09" y="353322"/>
            <a:ext cx="1444832" cy="15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Документы - Психолог\АТТЕСТАЦИЯ\Занятие\i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28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649" y="4858451"/>
            <a:ext cx="1546147" cy="16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Мои документы\Документы - Психолог\АТТЕСТАЦИЯ\Занятие\i2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86" y="4426093"/>
            <a:ext cx="1514526" cy="16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065821"/>
            <a:ext cx="1534937" cy="1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032" y="3884706"/>
            <a:ext cx="1435998" cy="155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943164"/>
            <a:ext cx="1535635" cy="166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213258"/>
            <a:ext cx="1543161" cy="167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457" y="3615014"/>
            <a:ext cx="1554891" cy="17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156" y="3492985"/>
            <a:ext cx="1662987" cy="187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1" y="367187"/>
            <a:ext cx="1535634" cy="173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790" y="1758739"/>
            <a:ext cx="1623638" cy="18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222448" y="2698543"/>
            <a:ext cx="198933" cy="199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309" y="343717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090" y="5440083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206" y="587705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315" y="207665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569" y="2698543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681" y="2695237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984" y="5440083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527" y="5732977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985" y="6069011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798" y="435606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427" y="1034561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986" y="781119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983" y="158909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524" y="1117355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208" y="1147299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944" y="2518107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659" y="270326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945" y="2932971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057" y="3241911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572" y="4375503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270" y="303060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399" y="221325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977" y="3030601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816" y="494316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572" y="5440083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269" y="4034657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0153" y="4551325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193" y="454888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203" y="858739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290" y="114733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834" y="145275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727" y="80056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522" y="158909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637" y="1177153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680" y="111735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5" y="4328461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534" y="449271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398" y="4689979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100" y="4943163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звук 2">
            <a:hlinkClick r:id="" action="ppaction://noaction" highlightClick="1">
              <a:snd r:embed="rId10" name="applause.wav"/>
            </a:hlinkClick>
          </p:cNvPr>
          <p:cNvSpPr/>
          <p:nvPr/>
        </p:nvSpPr>
        <p:spPr>
          <a:xfrm>
            <a:off x="8416453" y="6336792"/>
            <a:ext cx="727547" cy="521208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301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082" y="332657"/>
            <a:ext cx="7031451" cy="6048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звук 1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8460432" y="6336792"/>
            <a:ext cx="663404" cy="521208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Документы - Психолог\АТТЕСТАЦИЯ\Занятие\a5f4c36f-2382-11df-95e5-00192116c45a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436" y="2060848"/>
            <a:ext cx="2799855" cy="19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Мои документы\Документы - Психолог\АТТЕСТАЦИЯ\Занятие\i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9012">
            <a:off x="4716016" y="266344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Мои документы\Документы - Психолог\АТТЕСТАЦИЯ\Занятие\8a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9295" r="79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714" r="12473"/>
          <a:stretch/>
        </p:blipFill>
        <p:spPr bwMode="auto">
          <a:xfrm>
            <a:off x="3388191" y="219603"/>
            <a:ext cx="1703506" cy="15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388191" y="311974"/>
            <a:ext cx="1703506" cy="1517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Documents and Settings\Admin\Мои документы\Документы - Психолог\АТТЕСТАЦИЯ\Занятие\i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4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170"/>
          <a:stretch/>
        </p:blipFill>
        <p:spPr bwMode="auto">
          <a:xfrm>
            <a:off x="5959875" y="459914"/>
            <a:ext cx="197677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959875" y="299308"/>
            <a:ext cx="1976777" cy="1728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Documents and Settings\Admin\Мои документы\Документы - Психолог\АТТЕСТАЦИЯ\Занятие\i3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545" y="38704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118" y="296402"/>
            <a:ext cx="20050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Documents and Settings\Admin\Мои документы\Документы - Психолог\АТТЕСТАЦИЯ\Занятие\i45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6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169" y="21433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26" y="2143384"/>
            <a:ext cx="17319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C:\Documents and Settings\Admin\Мои документы\Документы - Психолог\АТТЕСТАЦИЯ\Занятие\i5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000" l="0" r="96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329922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714" y="2134472"/>
            <a:ext cx="1875271" cy="167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C:\Documents and Settings\Admin\Мои документы\Документы - Психолог\АТТЕСТАЦИЯ\Занятие\NTUtN2EzN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27746"/>
            <a:ext cx="1336184" cy="11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9" y="3805199"/>
            <a:ext cx="17256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 descr="C:\Documents and Settings\Admin\Мои документы\Документы - Психолог\АТТЕСТАЦИЯ\Занятие\i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55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177300"/>
            <a:ext cx="1634819" cy="12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643" y="3955332"/>
            <a:ext cx="18716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 descr="C:\Documents and Settings\Admin\Мои документы\Документы - Психолог\АТТЕСТАЦИЯ\Занятие\i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667" b="94667" l="9494" r="94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625" y="5313699"/>
            <a:ext cx="1272172" cy="12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35" y="5281593"/>
            <a:ext cx="1422462" cy="12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 descr="C:\Documents and Settings\Admin\Мои документы\Документы - Психолог\АТТЕСТАЦИЯ\Занятие\i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571" y="5382871"/>
            <a:ext cx="1336543" cy="10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435" y="5246694"/>
            <a:ext cx="14208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 descr="C:\Documents and Settings\Admin\Мои документы\Документы - Психолог\АТТЕСТАЦИЯ\Занятие\i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947" y="458876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191" y="4542174"/>
            <a:ext cx="17319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звук 3">
            <a:hlinkClick r:id="" action="ppaction://noaction" highlightClick="1">
              <a:snd r:embed="rId33" name="applause.wav"/>
            </a:hlinkClick>
          </p:cNvPr>
          <p:cNvSpPr/>
          <p:nvPr/>
        </p:nvSpPr>
        <p:spPr>
          <a:xfrm>
            <a:off x="8571384" y="6385278"/>
            <a:ext cx="572616" cy="472722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10" y="3254777"/>
            <a:ext cx="1894992" cy="17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Admin\Мои документы\Мои рисунки\Рисунок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430" y="766440"/>
            <a:ext cx="1504351" cy="14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Admin\Мои документы\Мои рисунки\Рисунок3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872" y="1200508"/>
            <a:ext cx="1259148" cy="16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Admin\Мои документы\Мои рисунки\Рисунок3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218" y="766440"/>
            <a:ext cx="1659482" cy="18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630" y="4114812"/>
            <a:ext cx="1535632" cy="16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Documents and Settings\Admin\Мои документы\Мои рисунки\Рисунок4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230" y="3259768"/>
            <a:ext cx="1551470" cy="19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Admin\Мои документы\Мои рисунки\Рисунок4.pn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227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2657"/>
          <a:stretch/>
        </p:blipFill>
        <p:spPr bwMode="auto">
          <a:xfrm>
            <a:off x="6642230" y="3429000"/>
            <a:ext cx="1405805" cy="3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звук 14">
            <a:hlinkClick r:id="" action="ppaction://noaction" highlightClick="1">
              <a:snd r:embed="rId16" name="applause.wav"/>
            </a:hlinkClick>
          </p:cNvPr>
          <p:cNvSpPr/>
          <p:nvPr/>
        </p:nvSpPr>
        <p:spPr>
          <a:xfrm>
            <a:off x="8445220" y="6340885"/>
            <a:ext cx="698780" cy="476672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388"/>
            <a:ext cx="8856984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50</cp:revision>
  <dcterms:modified xsi:type="dcterms:W3CDTF">2013-09-23T11:49:45Z</dcterms:modified>
</cp:coreProperties>
</file>