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bin" ContentType="audio/unknown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32" r:id="rId5"/>
  </p:sldMasterIdLst>
  <p:sldIdLst>
    <p:sldId id="256" r:id="rId6"/>
    <p:sldId id="257" r:id="rId7"/>
    <p:sldId id="262" r:id="rId8"/>
    <p:sldId id="261" r:id="rId9"/>
    <p:sldId id="260" r:id="rId10"/>
    <p:sldId id="259" r:id="rId11"/>
    <p:sldId id="258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67" autoAdjust="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1/19/2013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6.bin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295400"/>
            <a:ext cx="7772400" cy="1774825"/>
          </a:xfrm>
        </p:spPr>
        <p:txBody>
          <a:bodyPr anchor="ctr">
            <a:noAutofit/>
          </a:bodyPr>
          <a:lstStyle/>
          <a:p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нетрадиционного физического оборудования в здоровьеформирующих технологиях развития детей.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7244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n>
                  <a:solidFill>
                    <a:schemeClr val="tx1"/>
                  </a:solidFill>
                </a:ln>
                <a:latin typeface="Segoe Script" pitchFamily="34" charset="0"/>
              </a:rPr>
              <a:t>Единственная красота,</a:t>
            </a:r>
          </a:p>
          <a:p>
            <a:pPr algn="r"/>
            <a:r>
              <a:rPr lang="ru-RU" dirty="0" smtClean="0">
                <a:ln>
                  <a:solidFill>
                    <a:schemeClr val="tx1"/>
                  </a:solidFill>
                </a:ln>
                <a:latin typeface="Segoe Script" pitchFamily="34" charset="0"/>
              </a:rPr>
              <a:t>Которую я знаю,-это здоровье.</a:t>
            </a:r>
          </a:p>
          <a:p>
            <a:pPr algn="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Script" pitchFamily="34" charset="0"/>
              </a:rPr>
              <a:t>Генрих Гейне.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4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9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с тряпичными, массажными мячами</a:t>
            </a:r>
            <a:endParaRPr lang="ru-RU" sz="3900" dirty="0">
              <a:ln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95400"/>
            <a:ext cx="8534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развивать точность движений, глазомер, ориентировку в пространстве, меткость.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Игры: « Заяц», « Ежик», «Кочки из тканей, «Змеи матерчатые».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«Колпачки»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чувство равновесия, умение удерживать колпак на голове при ходьбе и удерживать в колпаке, формировать правильную осанку.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«Веревочки»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чувство равновесия, координацию движений, прыгучесть.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24-конечная звезда 5"/>
          <p:cNvSpPr/>
          <p:nvPr/>
        </p:nvSpPr>
        <p:spPr>
          <a:xfrm>
            <a:off x="0" y="6096000"/>
            <a:ext cx="762000" cy="762000"/>
          </a:xfrm>
          <a:prstGeom prst="star24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32-конечная звезда 6"/>
          <p:cNvSpPr/>
          <p:nvPr/>
        </p:nvSpPr>
        <p:spPr>
          <a:xfrm>
            <a:off x="7620000" y="5638800"/>
            <a:ext cx="1524000" cy="1219200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3657600" y="2743200"/>
            <a:ext cx="685800" cy="6858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Скругленная соединительная линия 10"/>
          <p:cNvCxnSpPr/>
          <p:nvPr/>
        </p:nvCxnSpPr>
        <p:spPr>
          <a:xfrm rot="10800000" flipV="1">
            <a:off x="0" y="1143000"/>
            <a:ext cx="1447800" cy="12954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Блок-схема: узел суммирования 13"/>
          <p:cNvSpPr/>
          <p:nvPr/>
        </p:nvSpPr>
        <p:spPr>
          <a:xfrm>
            <a:off x="7924800" y="990600"/>
            <a:ext cx="1066800" cy="1066800"/>
          </a:xfrm>
          <a:prstGeom prst="flowChartSummingJunction">
            <a:avLst/>
          </a:prstGeom>
          <a:blipFill>
            <a:blip r:embed="rId3" cstate="screen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H:\ФОРУМ\DSCF973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" y="1066800"/>
            <a:ext cx="5715000" cy="4824351"/>
          </a:xfrm>
          <a:prstGeom prst="rect">
            <a:avLst/>
          </a:prstGeom>
          <a:noFill/>
        </p:spPr>
      </p:pic>
      <p:pic>
        <p:nvPicPr>
          <p:cNvPr id="3075" name="Picture 3" descr="H:\ФОРУМ\DSCF974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73392" y="1066800"/>
            <a:ext cx="4170608" cy="5105400"/>
          </a:xfrm>
          <a:prstGeom prst="rect">
            <a:avLst/>
          </a:prstGeom>
          <a:noFill/>
        </p:spPr>
      </p:pic>
      <p:pic>
        <p:nvPicPr>
          <p:cNvPr id="3076" name="Picture 4" descr="H:\ФОРУМ\P112065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295400" y="1066800"/>
            <a:ext cx="7050617" cy="5287963"/>
          </a:xfrm>
          <a:prstGeom prst="rect">
            <a:avLst/>
          </a:prstGeom>
          <a:noFill/>
        </p:spPr>
      </p:pic>
      <p:pic>
        <p:nvPicPr>
          <p:cNvPr id="3077" name="Picture 5" descr="C:\Users\серый\Desktop\ФОРУМ\кочки-882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9600" y="1219200"/>
            <a:ext cx="8074377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ерый\Desktop\ФОРУМ\DSCF929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447800"/>
            <a:ext cx="5181600" cy="4800600"/>
          </a:xfrm>
          <a:prstGeom prst="rect">
            <a:avLst/>
          </a:prstGeom>
          <a:noFill/>
        </p:spPr>
      </p:pic>
      <p:pic>
        <p:nvPicPr>
          <p:cNvPr id="6147" name="Picture 3" descr="H:\ФОРУМ\DSC0179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0400" y="1447800"/>
            <a:ext cx="5508880" cy="4953000"/>
          </a:xfrm>
          <a:prstGeom prst="rect">
            <a:avLst/>
          </a:prstGeom>
          <a:noFill/>
        </p:spPr>
      </p:pic>
      <p:pic>
        <p:nvPicPr>
          <p:cNvPr id="6148" name="Picture 4" descr="H:\ФОРУМ\DSCF928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4800" y="1524000"/>
            <a:ext cx="5904982" cy="4648200"/>
          </a:xfrm>
          <a:prstGeom prst="rect">
            <a:avLst/>
          </a:prstGeom>
          <a:noFill/>
        </p:spPr>
      </p:pic>
      <p:pic>
        <p:nvPicPr>
          <p:cNvPr id="6149" name="Picture 5" descr="H:\ФОРУМ\DSCF929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71800" y="609600"/>
            <a:ext cx="5886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3810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«Колпачки»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серый\Desktop\ФОРУМ\DSCF959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199" y="1524000"/>
            <a:ext cx="5410201" cy="4038600"/>
          </a:xfrm>
          <a:prstGeom prst="rect">
            <a:avLst/>
          </a:prstGeom>
          <a:noFill/>
        </p:spPr>
      </p:pic>
      <p:pic>
        <p:nvPicPr>
          <p:cNvPr id="4099" name="Picture 3" descr="C:\Users\серый\Desktop\ФОРУМ\DSCF96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6600" y="1066800"/>
            <a:ext cx="5486400" cy="533889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1534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Упражнения на дыхания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«Бабочки», «Лети , как бабочка», </a:t>
            </a:r>
          </a:p>
          <a:p>
            <a:pPr marL="342900" indent="-342900"/>
            <a:r>
              <a:rPr lang="ru-RU" sz="2400" b="1" dirty="0" smtClean="0"/>
              <a:t>Цель –</a:t>
            </a:r>
            <a:r>
              <a:rPr lang="ru-RU" sz="2400" dirty="0" smtClean="0"/>
              <a:t> учить быстро реагировать на сигнал; упражнять в легкости и плавности движений; развивать ориентировку в пространстве. </a:t>
            </a:r>
          </a:p>
          <a:p>
            <a:pPr marL="342900" indent="-342900">
              <a:buAutoNum type="arabicPeriod" startAt="2"/>
            </a:pPr>
            <a:r>
              <a:rPr lang="ru-RU" sz="2400" dirty="0" smtClean="0"/>
              <a:t>«Птички».</a:t>
            </a:r>
          </a:p>
          <a:p>
            <a:pPr marL="342900" indent="-342900"/>
            <a:r>
              <a:rPr lang="ru-RU" sz="2400" b="1" dirty="0" smtClean="0"/>
              <a:t>Цель    - </a:t>
            </a:r>
            <a:r>
              <a:rPr lang="ru-RU" sz="2400" dirty="0" smtClean="0"/>
              <a:t>учить правильному дыханию.</a:t>
            </a:r>
          </a:p>
          <a:p>
            <a:pPr marL="342900" indent="-342900">
              <a:buAutoNum type="arabicPeriod" startAt="3"/>
            </a:pPr>
            <a:r>
              <a:rPr lang="ru-RU" sz="2400" i="1" dirty="0" smtClean="0"/>
              <a:t>Игровые упражнения</a:t>
            </a:r>
            <a:r>
              <a:rPr lang="ru-RU" sz="2400" dirty="0" smtClean="0"/>
              <a:t>: «Потанцуем с курочкой», «На птичьем дворе», , </a:t>
            </a:r>
            <a:r>
              <a:rPr lang="ru-RU" sz="2400" i="1" dirty="0" smtClean="0"/>
              <a:t>общеразвивающие упражнения для рук «</a:t>
            </a:r>
            <a:r>
              <a:rPr lang="ru-RU" sz="2400" dirty="0" smtClean="0"/>
              <a:t>Поймай комарика!</a:t>
            </a:r>
            <a:r>
              <a:rPr lang="ru-RU" sz="2400" i="1" dirty="0" smtClean="0"/>
              <a:t>» (прыжки вверх с хлопком в ладоши,), «Наседка и цыплята», «Большая птица» и др.</a:t>
            </a:r>
          </a:p>
          <a:p>
            <a:pPr marL="342900" indent="-342900"/>
            <a:r>
              <a:rPr lang="ru-RU" sz="2400" b="1" dirty="0" smtClean="0"/>
              <a:t>Цель </a:t>
            </a:r>
            <a:r>
              <a:rPr lang="ru-RU" sz="2400" i="1" dirty="0" smtClean="0"/>
              <a:t>– привлечь внимание к игре используя нетрадиционное оборудование; учить выполнять подражательные движения, развивать дыхание.</a:t>
            </a:r>
          </a:p>
          <a:p>
            <a:pPr marL="342900" indent="-342900"/>
            <a:endParaRPr lang="ru-RU" dirty="0"/>
          </a:p>
        </p:txBody>
      </p:sp>
      <p:sp>
        <p:nvSpPr>
          <p:cNvPr id="3" name="Блок-схема: сопоставление 2"/>
          <p:cNvSpPr/>
          <p:nvPr/>
        </p:nvSpPr>
        <p:spPr>
          <a:xfrm rot="7936613">
            <a:off x="334170" y="5665283"/>
            <a:ext cx="590958" cy="1164684"/>
          </a:xfrm>
          <a:prstGeom prst="flowChartCol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43800" y="228600"/>
            <a:ext cx="113792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серый\Desktop\ФОРУМ\DSCF936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" y="1600200"/>
            <a:ext cx="5227046" cy="3581400"/>
          </a:xfrm>
          <a:prstGeom prst="rect">
            <a:avLst/>
          </a:prstGeom>
          <a:noFill/>
        </p:spPr>
      </p:pic>
      <p:pic>
        <p:nvPicPr>
          <p:cNvPr id="1028" name="Picture 4" descr="H:\ФОРУМ\DSCF936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35302" y="1524000"/>
            <a:ext cx="6208698" cy="4191000"/>
          </a:xfrm>
          <a:prstGeom prst="rect">
            <a:avLst/>
          </a:prstGeom>
          <a:noFill/>
        </p:spPr>
      </p:pic>
      <p:pic>
        <p:nvPicPr>
          <p:cNvPr id="1029" name="Picture 5" descr="C:\Users\серый\Desktop\ФОРУМ\DSCF962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371600" y="1219201"/>
            <a:ext cx="6781800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3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3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8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3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8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763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Профилактика плоскостопия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«Дорожки  здоровья»</a:t>
            </a:r>
          </a:p>
          <a:p>
            <a:pPr marL="342900" indent="-342900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«Чьи следы», «Дорожка с наполнителями», «Камешки», «Дорожка со следами», «Удав».</a:t>
            </a:r>
          </a:p>
          <a:p>
            <a:pPr marL="342900" indent="-342900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 – способствовать профилактике плоскостопия; развивать быстроту реакции, укреплять своду стоп; развивать чувство равновесия.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304800" y="5943600"/>
            <a:ext cx="8077200" cy="609600"/>
          </a:xfrm>
          <a:prstGeom prst="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6248400" y="5791200"/>
            <a:ext cx="685800" cy="304800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4953000" y="5715000"/>
            <a:ext cx="685800" cy="304800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3429000" y="5715000"/>
            <a:ext cx="685800" cy="304800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1828800" y="5638800"/>
            <a:ext cx="685800" cy="304800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609600" y="5638800"/>
            <a:ext cx="685800" cy="304800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8153400" y="60960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 flipH="1">
            <a:off x="8153400" y="62484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серый\Desktop\ФОРУМ\DSCF92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1828800"/>
            <a:ext cx="4800600" cy="4267200"/>
          </a:xfrm>
          <a:prstGeom prst="rect">
            <a:avLst/>
          </a:prstGeom>
          <a:noFill/>
        </p:spPr>
      </p:pic>
      <p:pic>
        <p:nvPicPr>
          <p:cNvPr id="5123" name="Picture 3" descr="C:\Users\серый\Desktop\ФОРУМ\DSCF844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57600" y="1981200"/>
            <a:ext cx="5039936" cy="4267200"/>
          </a:xfrm>
          <a:prstGeom prst="rect">
            <a:avLst/>
          </a:prstGeom>
          <a:noFill/>
        </p:spPr>
      </p:pic>
      <p:pic>
        <p:nvPicPr>
          <p:cNvPr id="5124" name="Picture 4" descr="C:\Users\серый\Desktop\ФОРУМ\8419-тренажер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" y="1981200"/>
            <a:ext cx="4953000" cy="4876800"/>
          </a:xfrm>
          <a:prstGeom prst="rect">
            <a:avLst/>
          </a:prstGeom>
          <a:noFill/>
        </p:spPr>
      </p:pic>
      <p:pic>
        <p:nvPicPr>
          <p:cNvPr id="5125" name="Picture 5" descr="H:\ФОРУМ\DSCF845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343400" y="1676400"/>
            <a:ext cx="4419600" cy="5181600"/>
          </a:xfrm>
          <a:prstGeom prst="rect">
            <a:avLst/>
          </a:prstGeom>
          <a:noFill/>
        </p:spPr>
      </p:pic>
      <p:pic>
        <p:nvPicPr>
          <p:cNvPr id="5126" name="Picture 6" descr="H:\ФОРУМ\P202086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04800" y="1538135"/>
            <a:ext cx="3308349" cy="531986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3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3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3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3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3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9" presetClass="exit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18" presetClass="exit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8305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Пальчиковые игры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это тоже форма закаливания, нетрадиционная, но легко входящая в жизнь ребенка.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Упражнения для кистей: «Цветок», «Пароход».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Условно – статистические упражнения для пальцев – «Мышка», «Зайка и ушки».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48600" y="0"/>
            <a:ext cx="10858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15200" y="4191000"/>
            <a:ext cx="16002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серый\Desktop\ФОРУМ\DSC0181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1371600"/>
            <a:ext cx="5562600" cy="4495800"/>
          </a:xfrm>
          <a:prstGeom prst="rect">
            <a:avLst/>
          </a:prstGeom>
          <a:noFill/>
        </p:spPr>
      </p:pic>
      <p:pic>
        <p:nvPicPr>
          <p:cNvPr id="2053" name="Picture 5" descr="C:\Users\серый\Desktop\ФОРУМ\DSCF967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24200" y="1828800"/>
            <a:ext cx="5769395" cy="4572000"/>
          </a:xfrm>
          <a:prstGeom prst="rect">
            <a:avLst/>
          </a:prstGeom>
          <a:noFill/>
        </p:spPr>
      </p:pic>
      <p:pic>
        <p:nvPicPr>
          <p:cNvPr id="2054" name="Picture 6" descr="H:\ФОРУМ\DSCF941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600200" y="1524000"/>
            <a:ext cx="6477000" cy="4593703"/>
          </a:xfrm>
          <a:prstGeom prst="rect">
            <a:avLst/>
          </a:prstGeom>
          <a:noFill/>
        </p:spPr>
      </p:pic>
      <p:pic>
        <p:nvPicPr>
          <p:cNvPr id="2055" name="Picture 7" descr="H:\ФОРУМ\DSCF966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57200" y="1752600"/>
            <a:ext cx="6040569" cy="4419600"/>
          </a:xfrm>
          <a:prstGeom prst="rect">
            <a:avLst/>
          </a:prstGeom>
          <a:noFill/>
        </p:spPr>
      </p:pic>
      <p:pic>
        <p:nvPicPr>
          <p:cNvPr id="2056" name="Picture 8" descr="H:\ФОРУМ\DSCF9665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048000" y="1905000"/>
            <a:ext cx="563880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400"/>
                            </p:stCondLst>
                            <p:childTnLst>
                              <p:par>
                                <p:cTn id="24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900"/>
                            </p:stCondLst>
                            <p:childTnLst>
                              <p:par>
                                <p:cTn id="34" presetID="48" presetClass="entr" presetSubtype="0" ac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7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49" presetClass="entr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верх 1"/>
          <p:cNvSpPr/>
          <p:nvPr/>
        </p:nvSpPr>
        <p:spPr>
          <a:xfrm>
            <a:off x="0" y="228600"/>
            <a:ext cx="9144000" cy="1371600"/>
          </a:xfrm>
          <a:prstGeom prst="ellipseRibbon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62200" y="6096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egoe Script" pitchFamily="34" charset="0"/>
              </a:rPr>
              <a:t>Будь здоров малыш !!!!!!</a:t>
            </a:r>
            <a:endParaRPr lang="ru-RU" sz="2000" dirty="0">
              <a:latin typeface="Segoe Script" pitchFamily="34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 rot="1193726">
            <a:off x="6058934" y="359174"/>
            <a:ext cx="914400" cy="838200"/>
          </a:xfrm>
          <a:prstGeom prst="smileyFace">
            <a:avLst>
              <a:gd name="adj" fmla="val 4653"/>
            </a:avLst>
          </a:prstGeom>
          <a:solidFill>
            <a:srgbClr val="FFCCCC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9200" y="1752600"/>
            <a:ext cx="6781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фици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294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Трек</vt:lpstr>
      <vt:lpstr>Поток</vt:lpstr>
      <vt:lpstr>Эркер</vt:lpstr>
      <vt:lpstr>Открытая</vt:lpstr>
      <vt:lpstr>Официальная</vt:lpstr>
      <vt:lpstr>Использование нетрадиционного физического оборудования в здоровьеформирующих технологиях развития детей.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нетрадиционного физического оборудования в здоровьеформирующих технологиях развития детей.</dc:title>
  <dc:creator>серый</dc:creator>
  <cp:lastModifiedBy>серый</cp:lastModifiedBy>
  <cp:revision>26</cp:revision>
  <dcterms:created xsi:type="dcterms:W3CDTF">2012-04-13T09:09:16Z</dcterms:created>
  <dcterms:modified xsi:type="dcterms:W3CDTF">2013-01-19T12:50:56Z</dcterms:modified>
</cp:coreProperties>
</file>