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21" r:id="rId3"/>
    <p:sldId id="322" r:id="rId4"/>
    <p:sldId id="324" r:id="rId5"/>
    <p:sldId id="323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6" r:id="rId16"/>
    <p:sldId id="337" r:id="rId17"/>
    <p:sldId id="338" r:id="rId18"/>
    <p:sldId id="33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69" d="100"/>
          <a:sy n="69" d="100"/>
        </p:scale>
        <p:origin x="-139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2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8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1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76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33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9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526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1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CA2B-70BE-49BB-9E50-9576AC962D67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81AB-F05B-4C75-A580-AFD3C859B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5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&#1044;&#1078;&#1072;&#1084;&#1080;&#1083;&#1103;%20(&#1087;&#1077;&#1088;&#1077;&#1088;&#1072;&#1073;.)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Шаблон &quot;Не стыдно не знать, стыдно не учиться&quot; 1-4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164" y="-184090"/>
            <a:ext cx="9354164" cy="70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254868" y="-165089"/>
            <a:ext cx="6909420" cy="4242161"/>
          </a:xfrm>
          <a:prstGeom prst="horizontalScroll">
            <a:avLst/>
          </a:prstGeom>
          <a:solidFill>
            <a:srgbClr val="F3BBEB"/>
          </a:solidFill>
          <a:ln>
            <a:solidFill>
              <a:srgbClr val="B50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второй половины дня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7303427" y="124858"/>
            <a:ext cx="576135" cy="1135748"/>
          </a:xfrm>
          <a:prstGeom prst="triangle">
            <a:avLst/>
          </a:prstGeom>
          <a:solidFill>
            <a:srgbClr val="F3BBEB"/>
          </a:solidFill>
          <a:ln>
            <a:solidFill>
              <a:srgbClr val="B50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29C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9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Трудовая деятельность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257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990099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Выделяют четыре вида детского труда:</a:t>
            </a:r>
            <a:endParaRPr lang="ru-RU" sz="1800" dirty="0">
              <a:solidFill>
                <a:srgbClr val="990099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Самообслуживание (труд, направленный на удовлетворение повседневных личных потребностей);</a:t>
            </a:r>
            <a:endParaRPr lang="ru-RU" sz="1800" dirty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Хозяйственно-бытовой труд (уборка групповой комнаты, участка);</a:t>
            </a:r>
            <a:endParaRPr lang="ru-RU" sz="1800" dirty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Труд в природе (уход за растениями и животными в уголке природы, в цветнике, в огороде, в саду);</a:t>
            </a:r>
            <a:endParaRPr lang="ru-RU" sz="1800" dirty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Ручной труд (работа с бумагой, тканью, природным материалом, бросовым материалом и др.); </a:t>
            </a:r>
            <a:endParaRPr lang="ru-RU" sz="1800" dirty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990099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Осуществляется  трудовая деятельность  в трёх формах:</a:t>
            </a:r>
            <a:endParaRPr lang="ru-RU" sz="1800" dirty="0">
              <a:solidFill>
                <a:srgbClr val="990099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1.Поручения (простые и сложные, длительные и кратковременные, эпизодические и постоянные).</a:t>
            </a:r>
            <a:endParaRPr lang="ru-RU" sz="1800" dirty="0" smtClean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2. Дежурство (по столовой, по занятиям, по уголку природы).</a:t>
            </a:r>
            <a:endParaRPr lang="ru-RU" sz="1800" dirty="0" smtClean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800" dirty="0" smtClean="0">
                <a:solidFill>
                  <a:srgbClr val="B50D25"/>
                </a:solidFill>
                <a:effectLst/>
                <a:latin typeface="Arial Black" pitchFamily="34" charset="0"/>
                <a:ea typeface="Times New Roman"/>
                <a:cs typeface="Times New Roman"/>
              </a:rPr>
              <a:t>3. Коллективный труд (общий и совместный).</a:t>
            </a:r>
            <a:endParaRPr lang="ru-RU" sz="1800" dirty="0">
              <a:solidFill>
                <a:srgbClr val="B50D25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1800" dirty="0">
              <a:solidFill>
                <a:srgbClr val="B50D2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2480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Трудовая деятельность</a:t>
            </a:r>
          </a:p>
        </p:txBody>
      </p:sp>
      <p:pic>
        <p:nvPicPr>
          <p:cNvPr id="7" name="Объект 6" descr="F:\DCIM\104_PANA\P1040518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0" y="980728"/>
            <a:ext cx="460851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DCIM\104_PANA\P1040493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680" y="3573016"/>
            <a:ext cx="50292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ocuments\группа№5\P104046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98953"/>
            <a:ext cx="4554388" cy="341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06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Трудовая деятельность</a:t>
            </a:r>
          </a:p>
        </p:txBody>
      </p:sp>
      <p:pic>
        <p:nvPicPr>
          <p:cNvPr id="7" name="Объект 6" descr="F:\DCIM\104_PANA\P104051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0485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380312" y="537321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72300" y="1699692"/>
            <a:ext cx="648072" cy="352839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5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Вторая половина дня предусматривает: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6000" b="1" dirty="0" smtClean="0">
              <a:solidFill>
                <a:srgbClr val="B50D25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B50D25"/>
                </a:solidFill>
                <a:latin typeface="Arial Black" pitchFamily="34" charset="0"/>
              </a:rPr>
              <a:t>самостоятельную игровую детей </a:t>
            </a:r>
          </a:p>
          <a:p>
            <a:pPr marL="0" indent="0">
              <a:buNone/>
            </a:pPr>
            <a:endParaRPr lang="ru-RU" dirty="0">
              <a:solidFill>
                <a:srgbClr val="B50D2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184"/>
            <a:ext cx="9191328" cy="69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 (сюжетно-ролевые игры, дидактические, подвижные и другие.)</a:t>
            </a:r>
          </a:p>
        </p:txBody>
      </p:sp>
      <p:pic>
        <p:nvPicPr>
          <p:cNvPr id="7" name="Объект 6" descr="F:\DCIM\104_PANA\самостоятельные игры\P1040389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3635896" cy="2908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F:\фото во 2 пол.дня\IMG_18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93349"/>
            <a:ext cx="4153628" cy="3115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ocuments\группа№9\игра 2012г подг гр\P102028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9564" y="4215197"/>
            <a:ext cx="3990926" cy="2993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F:\DCIM\104_PANA\самостоятельные игры\P104036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093" y="1844824"/>
            <a:ext cx="3594373" cy="256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22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Познавательно-исследовательская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деятельность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  <p:pic>
        <p:nvPicPr>
          <p:cNvPr id="7170" name="Picture 2" descr="F:\фото во 2 пол.дня\PICT00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49756" cy="5287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2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Художественно-продуктивной деятельности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  <p:pic>
        <p:nvPicPr>
          <p:cNvPr id="6146" name="Picture 2" descr="F:\фото во 2 пол.дня\PICT00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7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  <a:r>
              <a:rPr lang="ru-RU" dirty="0"/>
              <a:t/>
            </a:r>
            <a:br>
              <a:rPr lang="ru-RU" dirty="0"/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  <p:pic>
        <p:nvPicPr>
          <p:cNvPr id="7" name="Объект 6" descr="F:\DCIM\104_PANA\P1040514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33292"/>
            <a:ext cx="5943600" cy="445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36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Спасибо за внимание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0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3704" cy="70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99"/>
                </a:solidFill>
                <a:latin typeface="Arial Black" pitchFamily="34" charset="0"/>
              </a:rPr>
              <a:t>Основным видом деятельности детей во второй половине дня является игра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0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598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Вторая половина дня предусматривает: 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B50D25"/>
                </a:solidFill>
                <a:latin typeface="Arial Black" pitchFamily="34" charset="0"/>
              </a:rPr>
              <a:t>совместную </a:t>
            </a:r>
            <a:r>
              <a:rPr lang="ru-RU" sz="6000" b="1" dirty="0">
                <a:solidFill>
                  <a:srgbClr val="B50D25"/>
                </a:solidFill>
                <a:latin typeface="Arial Black" pitchFamily="34" charset="0"/>
              </a:rPr>
              <a:t>деятельность </a:t>
            </a:r>
            <a:r>
              <a:rPr lang="ru-RU" sz="6000" b="1" dirty="0" smtClean="0">
                <a:solidFill>
                  <a:srgbClr val="B50D25"/>
                </a:solidFill>
                <a:latin typeface="Arial Black" pitchFamily="34" charset="0"/>
              </a:rPr>
              <a:t>детей с воспитателем</a:t>
            </a:r>
            <a:endParaRPr lang="ru-RU" sz="6000" dirty="0">
              <a:solidFill>
                <a:srgbClr val="B50D2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248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Чтение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(слушание) художественных произведений</a:t>
            </a:r>
          </a:p>
        </p:txBody>
      </p:sp>
      <p:pic>
        <p:nvPicPr>
          <p:cNvPr id="7" name="Объект 6" descr="F:\DCIM\104_PANA\P1040521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5" y="1741648"/>
            <a:ext cx="6637486" cy="5091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5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248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Праздники, развлечения, досуги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7" name="Picture 2" descr="C:\Users\User\Documents\группа№1\PICT0002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0" y="1412776"/>
            <a:ext cx="4572000" cy="363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uzver\Documents\МОИ ФОТО\Спектакль\PICT0019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3350" y="3255399"/>
            <a:ext cx="4657700" cy="358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63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Игры-упражнения в уголке ФИЗО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 </a:t>
            </a:r>
          </a:p>
        </p:txBody>
      </p:sp>
      <p:pic>
        <p:nvPicPr>
          <p:cNvPr id="7" name="Picture 3" descr="C:\Users\User\Documents\группа№3\ФОТО мл.гр подвижн.игры\P10302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487483" cy="3367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:\DCIM\104_PANA\P10405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Художественно-продуктивная деятельность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/>
              <a:t> </a:t>
            </a:r>
          </a:p>
        </p:txBody>
      </p:sp>
      <p:pic>
        <p:nvPicPr>
          <p:cNvPr id="4098" name="Picture 2" descr="F:\фото во 2 пол.дня\DSC0316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3251" y="1196752"/>
            <a:ext cx="4800532" cy="3600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фото во 2 пол.дня\PICT00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5062869" cy="3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0"/>
            <a:ext cx="9144000" cy="692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Театрализованная деятельность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/>
              <a:t> </a:t>
            </a:r>
          </a:p>
        </p:txBody>
      </p:sp>
      <p:pic>
        <p:nvPicPr>
          <p:cNvPr id="5124" name="Picture 4" descr="F:\МАРИНА\МОИ ФОТО\ТЕАТР (Т.Н.Н.)\Фото(сегодня)\SL2751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295" y="2871018"/>
            <a:ext cx="5321565" cy="3991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МАРИНА\МОИ ФОТО\ТЕАТР (Т.Н.Н.)\Фото(сегодня)\SL27511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4" y="1196752"/>
            <a:ext cx="5040561" cy="3780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3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Шаблон (фон) презентации &quot;Универсальный&quot;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-387424"/>
            <a:ext cx="9144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84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Индивидуальная работа</a:t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/>
              <a:t> </a:t>
            </a:r>
          </a:p>
        </p:txBody>
      </p:sp>
      <p:pic>
        <p:nvPicPr>
          <p:cNvPr id="7" name="Объект 6" descr="F:\DCIM\104_PANA\P1040525.JPG"/>
          <p:cNvPicPr>
            <a:picLocks noGrp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5943600" cy="445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90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129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Основным видом деятельности детей во второй половине дня является игра</vt:lpstr>
      <vt:lpstr>Вторая половина дня предусматривает:  </vt:lpstr>
      <vt:lpstr>Чтение (слушание) художественных произведений</vt:lpstr>
      <vt:lpstr>Праздники, развлечения, досуги</vt:lpstr>
      <vt:lpstr>Игры-упражнения в уголке ФИЗО  </vt:lpstr>
      <vt:lpstr>Художественно-продуктивная деятельность  </vt:lpstr>
      <vt:lpstr>Театрализованная деятельность  </vt:lpstr>
      <vt:lpstr>Индивидуальная работа   </vt:lpstr>
      <vt:lpstr>Трудовая деятельность</vt:lpstr>
      <vt:lpstr>Трудовая деятельность</vt:lpstr>
      <vt:lpstr>Трудовая деятельность</vt:lpstr>
      <vt:lpstr>Вторая половина дня предусматривает:</vt:lpstr>
      <vt:lpstr> Игровая деятельность (сюжетно-ролевые игры, дидактические, подвижные и другие.)</vt:lpstr>
      <vt:lpstr>  Познавательно-исследовательская деятельность   </vt:lpstr>
      <vt:lpstr>Художественно-продуктивной деятельности  </vt:lpstr>
      <vt:lpstr> Работа с родителями 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утреннего приёма в детском саду</dc:title>
  <dc:creator>User</dc:creator>
  <cp:lastModifiedBy>user</cp:lastModifiedBy>
  <cp:revision>37</cp:revision>
  <dcterms:created xsi:type="dcterms:W3CDTF">2012-12-05T09:43:57Z</dcterms:created>
  <dcterms:modified xsi:type="dcterms:W3CDTF">2013-01-19T14:00:58Z</dcterms:modified>
</cp:coreProperties>
</file>