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74" r:id="rId5"/>
    <p:sldId id="262" r:id="rId6"/>
    <p:sldId id="261" r:id="rId7"/>
    <p:sldId id="258" r:id="rId8"/>
    <p:sldId id="270" r:id="rId9"/>
    <p:sldId id="259" r:id="rId10"/>
    <p:sldId id="269" r:id="rId11"/>
    <p:sldId id="271" r:id="rId12"/>
    <p:sldId id="272" r:id="rId13"/>
    <p:sldId id="273" r:id="rId14"/>
    <p:sldId id="263" r:id="rId15"/>
    <p:sldId id="264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906F2A-5716-49C1-8E9D-9CB10667FCD8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56458FC-C37B-40EF-8C77-6EC07480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2A-5716-49C1-8E9D-9CB10667FCD8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58FC-C37B-40EF-8C77-6EC07480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2A-5716-49C1-8E9D-9CB10667FCD8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58FC-C37B-40EF-8C77-6EC07480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906F2A-5716-49C1-8E9D-9CB10667FCD8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6458FC-C37B-40EF-8C77-6EC0748002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906F2A-5716-49C1-8E9D-9CB10667FCD8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56458FC-C37B-40EF-8C77-6EC07480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2A-5716-49C1-8E9D-9CB10667FCD8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58FC-C37B-40EF-8C77-6EC0748002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2A-5716-49C1-8E9D-9CB10667FCD8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58FC-C37B-40EF-8C77-6EC0748002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906F2A-5716-49C1-8E9D-9CB10667FCD8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6458FC-C37B-40EF-8C77-6EC0748002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6F2A-5716-49C1-8E9D-9CB10667FCD8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58FC-C37B-40EF-8C77-6EC07480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906F2A-5716-49C1-8E9D-9CB10667FCD8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6458FC-C37B-40EF-8C77-6EC0748002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906F2A-5716-49C1-8E9D-9CB10667FCD8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6458FC-C37B-40EF-8C77-6EC0748002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906F2A-5716-49C1-8E9D-9CB10667FCD8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6458FC-C37B-40EF-8C77-6EC07480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6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0"/>
            <a:ext cx="9149209" cy="68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632848" cy="187220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Comic Sans MS" pitchFamily="66" charset="0"/>
              </a:rPr>
              <a:t>Организация питания в детском саду</a:t>
            </a:r>
            <a:endParaRPr lang="ru-RU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DCIM\104_PANA\P104048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9879"/>
            <a:ext cx="5940425" cy="445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DCIM\104_PANA\P104049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829" y="2402840"/>
            <a:ext cx="5940425" cy="445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F:\DCIM\104_PANA\P1040468.JPG"/>
          <p:cNvPicPr>
            <a:picLocks noGrp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DCIM\104_PANA\P104048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6" cy="681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Плохой   аппетит.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Установить причину и найти соответствующий подход.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Состояние здоровья;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Невосприимчивость организма к какой либо пищи;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Незнакомое блюдо;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Плохое настроение;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DCIM\104_PANA\P1040475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1844824"/>
            <a:ext cx="504056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4_PANA\P1040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428868"/>
            <a:ext cx="5880716" cy="4410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208279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культурно гигиенических навыков осуществляется под руководством взрослых.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требованиях детского сада и семьи должна быть полная согласованность. Воспитатель, медперсонал проводят систематическую работу с родителями по вопросам питания.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4_PANA\P1040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785926"/>
            <a:ext cx="6381763" cy="47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ежедневно знакомить родителей с меню детского сада.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4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900igr.net/datas/pedagogika/Vospitanie-grazhdanina/0018-018-Vospitanie-grazhdan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9" y="0"/>
            <a:ext cx="9156449" cy="68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560840" cy="187687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2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рганизация питания\P10403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1412776"/>
            <a:ext cx="726029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питания – обязательный компонент режима дня.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организации питания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075240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За 20-30 минут вернуться с прогулки, закончить образовательную деятельность, игры.</a:t>
            </a:r>
          </a:p>
          <a:p>
            <a:pPr>
              <a:buNone/>
            </a:pPr>
            <a:r>
              <a:rPr lang="ru-RU" sz="2800" b="1" dirty="0" smtClean="0"/>
              <a:t>В это время:</a:t>
            </a:r>
          </a:p>
          <a:p>
            <a:r>
              <a:rPr lang="ru-RU" sz="2800" b="1" dirty="0" smtClean="0"/>
              <a:t>-убрать игрушки;</a:t>
            </a:r>
          </a:p>
          <a:p>
            <a:r>
              <a:rPr lang="ru-RU" sz="2800" b="1" dirty="0" smtClean="0"/>
              <a:t>-привести в порядок одежду;</a:t>
            </a:r>
          </a:p>
          <a:p>
            <a:r>
              <a:rPr lang="ru-RU" sz="2800" b="1" dirty="0" smtClean="0"/>
              <a:t>-беседа;</a:t>
            </a:r>
          </a:p>
          <a:p>
            <a:r>
              <a:rPr lang="ru-RU" sz="2800" b="1" dirty="0" smtClean="0"/>
              <a:t>-малоподвижные игры;</a:t>
            </a:r>
          </a:p>
          <a:p>
            <a:r>
              <a:rPr lang="ru-RU" sz="2800" b="1" dirty="0" smtClean="0"/>
              <a:t>-посещение туалета;</a:t>
            </a:r>
          </a:p>
          <a:p>
            <a:r>
              <a:rPr lang="ru-RU" sz="2800" b="1" dirty="0" smtClean="0"/>
              <a:t>-тщательное мытье рук.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04_PANA\P104048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CIM\104_PANA\P10404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Важным моментом в правильной организации питания является хорошая сервировка стола.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CIM\104_PANA\P10404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 anchor="t"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приему пищи столы накрываются заранее.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Выбираются дежурные.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Обязанности дежурных зависят от их возраста.</a:t>
            </a:r>
            <a:endParaRPr lang="ru-RU" sz="2400" dirty="0"/>
          </a:p>
        </p:txBody>
      </p:sp>
      <p:pic>
        <p:nvPicPr>
          <p:cNvPr id="5" name="Рисунок 4" descr="F:\DCIM\104_PANA\P104048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48072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04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Организация питания\P1040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рганизация питания\P10403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479</TotalTime>
  <Words>117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Презентация PowerPoint</vt:lpstr>
      <vt:lpstr>Организация питания – обязательный компонент режима дня.</vt:lpstr>
      <vt:lpstr>Условия организации питания</vt:lpstr>
      <vt:lpstr>Презентация PowerPoint</vt:lpstr>
      <vt:lpstr>Важным моментом в правильной организации питания является хорошая сервировка стола.</vt:lpstr>
      <vt:lpstr>Презентация PowerPoint</vt:lpstr>
      <vt:lpstr>К приему пищи столы накрываются заранее. Выбираются дежурные. Обязанности дежурных зависят от их возраста.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Плохой   аппетит. Установить причину и найти соответствующий подход. </vt:lpstr>
      <vt:lpstr>Формирование культурно гигиенических навыков осуществляется под руководством взрослых.  В требованиях детского сада и семьи должна быть полная согласованность. Воспитатель, медперсонал проводят систематическую работу с родителями по вопросам питания.</vt:lpstr>
      <vt:lpstr>Нужно ежедневно знакомить родителей с меню детского сада.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2012-12-05T06:56:24Z</dcterms:created>
  <dcterms:modified xsi:type="dcterms:W3CDTF">2013-01-19T13:42:18Z</dcterms:modified>
</cp:coreProperties>
</file>