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56" r:id="rId3"/>
    <p:sldId id="257" r:id="rId4"/>
    <p:sldId id="264" r:id="rId5"/>
    <p:sldId id="263" r:id="rId6"/>
    <p:sldId id="262" r:id="rId7"/>
    <p:sldId id="260" r:id="rId8"/>
    <p:sldId id="259" r:id="rId9"/>
    <p:sldId id="303" r:id="rId10"/>
    <p:sldId id="33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3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2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8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1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6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9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2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1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5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Шаблон (фон) презентации по иностранному языку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 ПЕДАГОГИЧЕСКОГО МАСТЕРСТВА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</a:t>
            </a:r>
          </a:p>
          <a:p>
            <a:pPr marL="0" indent="0" algn="ctr">
              <a:buNone/>
            </a:pPr>
            <a:r>
              <a:rPr lang="ru-RU" sz="4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воспитательно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-образовательной работы в режиме </a:t>
            </a:r>
          </a:p>
          <a:p>
            <a:pPr marL="0" indent="0" algn="ctr">
              <a:buNone/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дня ДОУ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2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Спасибо за внимание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Шаблон для начальной шко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908720"/>
            <a:ext cx="5974432" cy="3024335"/>
          </a:xfrm>
        </p:spPr>
        <p:txBody>
          <a:bodyPr>
            <a:normAutofit/>
          </a:bodyPr>
          <a:lstStyle/>
          <a:p>
            <a:r>
              <a:rPr lang="ru-R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Особенности утреннего приёма в детском саду</a:t>
            </a:r>
            <a:endParaRPr lang="ru-RU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4_PANA\P10404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360"/>
            <a:ext cx="251520" cy="181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4_PANA\P10404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аблон (фон) презентации &quot;Голубые волны&quot; (3 вариант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4" y="0"/>
            <a:ext cx="9188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360"/>
            <a:ext cx="251520" cy="181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026" name="Picture 2" descr="F:\DCIM\104_PANA\P10404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4_PANA\P1040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360"/>
            <a:ext cx="251520" cy="181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56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:\группа№1\P10401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360"/>
            <a:ext cx="251520" cy="181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19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группа№1\P10401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60" y="48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360"/>
            <a:ext cx="251520" cy="181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932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4807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12143"/>
              </p:ext>
            </p:extLst>
          </p:nvPr>
        </p:nvGraphicFramePr>
        <p:xfrm>
          <a:off x="96173" y="188640"/>
          <a:ext cx="9124903" cy="64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Документ" r:id="rId4" imgW="10265606" imgH="7210068" progId="Word.Document.12">
                  <p:embed/>
                </p:oleObj>
              </mc:Choice>
              <mc:Fallback>
                <p:oleObj name="Документ" r:id="rId4" imgW="10265606" imgH="72100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173" y="188640"/>
                        <a:ext cx="9124903" cy="640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ШКОЛА ПЕДАГОГИЧЕСКОГО МАСТЕРСТВА</vt:lpstr>
      <vt:lpstr>Особенности утреннего приёма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утреннего приёма в детском саду</dc:title>
  <dc:creator>User</dc:creator>
  <cp:lastModifiedBy>user</cp:lastModifiedBy>
  <cp:revision>37</cp:revision>
  <dcterms:created xsi:type="dcterms:W3CDTF">2012-12-05T09:43:57Z</dcterms:created>
  <dcterms:modified xsi:type="dcterms:W3CDTF">2013-01-19T13:31:01Z</dcterms:modified>
</cp:coreProperties>
</file>