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082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571744"/>
            <a:ext cx="7772400" cy="1470025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Муниципальное бюджетное образовательное учреждение детский сад комбинированного  вида «</a:t>
            </a:r>
            <a:r>
              <a:rPr lang="ru-RU" sz="1800" b="1" dirty="0" err="1" smtClean="0"/>
              <a:t>Сайзанак</a:t>
            </a:r>
            <a:r>
              <a:rPr lang="ru-RU" sz="1800" b="1" dirty="0" smtClean="0"/>
              <a:t>» </a:t>
            </a:r>
            <a:r>
              <a:rPr lang="ru-RU" sz="1800" b="1" dirty="0" err="1" smtClean="0"/>
              <a:t>с.Хайыраканский</a:t>
            </a:r>
            <a:endParaRPr lang="ru-RU" sz="1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4143380"/>
            <a:ext cx="6400800" cy="17526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Мастер-класс</a:t>
            </a:r>
          </a:p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«Веселые животные»</a:t>
            </a:r>
          </a:p>
          <a:p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3042" y="3571876"/>
            <a:ext cx="6143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Образовательная область «Музыка»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14348" y="214290"/>
            <a:ext cx="81439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3 .</a:t>
            </a: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 теперь попробуем спеть эту песню, сделав рот: </a:t>
            </a:r>
          </a:p>
          <a:p>
            <a:pPr lvl="0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трубочкой, а кончик языка быстро двигается из уголка в уголок рта (вибрато кончиком языка);</a:t>
            </a:r>
          </a:p>
          <a:p>
            <a:pPr lvl="0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изображая языком цоканье лошадки;</a:t>
            </a:r>
          </a:p>
          <a:p>
            <a:pPr lvl="0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фырчалка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(вибрато губами «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тпру-у-у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») 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(используется </a:t>
            </a:r>
            <a:r>
              <a:rPr lang="ru-RU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логоритмические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упражнения в пении).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082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714884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Молодцы!!!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78845666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182" y="3286124"/>
            <a:ext cx="1681171" cy="1681171"/>
          </a:xfrm>
          <a:prstGeom prst="rect">
            <a:avLst/>
          </a:prstGeom>
        </p:spPr>
      </p:pic>
    </p:spTree>
  </p:cSld>
  <p:clrMapOvr>
    <a:masterClrMapping/>
  </p:clrMapOvr>
  <p:transition spd="slow">
    <p:wheel spokes="2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pic>
        <p:nvPicPr>
          <p:cNvPr id="6" name="Рисунок 5" descr="DSC01212.JPG"/>
          <p:cNvPicPr>
            <a:picLocks noChangeAspect="1"/>
          </p:cNvPicPr>
          <p:nvPr/>
        </p:nvPicPr>
        <p:blipFill>
          <a:blip r:embed="rId3">
            <a:lum bright="20000" contrast="20000"/>
          </a:blip>
          <a:stretch>
            <a:fillRect/>
          </a:stretch>
        </p:blipFill>
        <p:spPr>
          <a:xfrm>
            <a:off x="285720" y="357166"/>
            <a:ext cx="5992857" cy="3370982"/>
          </a:xfrm>
          <a:prstGeom prst="rect">
            <a:avLst/>
          </a:prstGeom>
        </p:spPr>
      </p:pic>
      <p:pic>
        <p:nvPicPr>
          <p:cNvPr id="3" name="Рисунок 2" descr="DSC01210.JPG"/>
          <p:cNvPicPr>
            <a:picLocks noChangeAspect="1"/>
          </p:cNvPicPr>
          <p:nvPr/>
        </p:nvPicPr>
        <p:blipFill>
          <a:blip r:embed="rId4">
            <a:lum bright="20000" contrast="20000"/>
          </a:blip>
          <a:stretch>
            <a:fillRect/>
          </a:stretch>
        </p:blipFill>
        <p:spPr>
          <a:xfrm>
            <a:off x="3357554" y="3571876"/>
            <a:ext cx="5588011" cy="3143256"/>
          </a:xfrm>
          <a:prstGeom prst="rect">
            <a:avLst/>
          </a:prstGeom>
        </p:spPr>
      </p:pic>
      <p:pic>
        <p:nvPicPr>
          <p:cNvPr id="8" name="Рисунок 7" descr="6720462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3786190"/>
            <a:ext cx="2528709" cy="28575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pic>
        <p:nvPicPr>
          <p:cNvPr id="7" name="Рисунок 6" descr="DSC01217.JPG"/>
          <p:cNvPicPr>
            <a:picLocks noChangeAspect="1"/>
          </p:cNvPicPr>
          <p:nvPr/>
        </p:nvPicPr>
        <p:blipFill>
          <a:blip r:embed="rId3">
            <a:lum bright="20000" contrast="20000"/>
          </a:blip>
          <a:srcRect r="9056"/>
          <a:stretch>
            <a:fillRect/>
          </a:stretch>
        </p:blipFill>
        <p:spPr>
          <a:xfrm>
            <a:off x="3484522" y="3357554"/>
            <a:ext cx="5659478" cy="3500446"/>
          </a:xfrm>
          <a:prstGeom prst="rect">
            <a:avLst/>
          </a:prstGeom>
        </p:spPr>
      </p:pic>
      <p:pic>
        <p:nvPicPr>
          <p:cNvPr id="5" name="Рисунок 4" descr="DSC01221.JPG"/>
          <p:cNvPicPr>
            <a:picLocks noChangeAspect="1"/>
          </p:cNvPicPr>
          <p:nvPr/>
        </p:nvPicPr>
        <p:blipFill>
          <a:blip r:embed="rId4">
            <a:lum bright="20000" contrast="20000"/>
          </a:blip>
          <a:srcRect r="3143"/>
          <a:stretch>
            <a:fillRect/>
          </a:stretch>
        </p:blipFill>
        <p:spPr>
          <a:xfrm>
            <a:off x="142844" y="142852"/>
            <a:ext cx="6357982" cy="3692436"/>
          </a:xfrm>
          <a:prstGeom prst="rect">
            <a:avLst/>
          </a:prstGeom>
        </p:spPr>
      </p:pic>
      <p:pic>
        <p:nvPicPr>
          <p:cNvPr id="8" name="Рисунок 7" descr="1832386m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662" y="4429132"/>
            <a:ext cx="1905000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082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071942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СПАСИБО!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9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pic>
        <p:nvPicPr>
          <p:cNvPr id="5" name="Рисунок 4" descr="872bd7e5_2602819.jpg"/>
          <p:cNvPicPr/>
          <p:nvPr/>
        </p:nvPicPr>
        <p:blipFill>
          <a:blip r:embed="rId3" cstate="print"/>
          <a:srcRect l="34641" t="25230" r="29087" b="11052"/>
          <a:stretch>
            <a:fillRect/>
          </a:stretch>
        </p:blipFill>
        <p:spPr>
          <a:xfrm>
            <a:off x="6143636" y="1785926"/>
            <a:ext cx="2622188" cy="34575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214778" y="714356"/>
            <a:ext cx="492922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Музыкальный руководитель: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14612" y="2000240"/>
            <a:ext cx="33575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Тоглакпан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     Маргарита   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   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Маадыр-ооловна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1736" y="3714752"/>
            <a:ext cx="371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Педагог   </a:t>
            </a:r>
            <a:r>
              <a:rPr lang="en-US" sz="2000" b="1" dirty="0" smtClean="0">
                <a:solidFill>
                  <a:srgbClr val="7030A0"/>
                </a:solidFill>
              </a:rPr>
              <a:t>I</a:t>
            </a:r>
            <a:r>
              <a:rPr lang="ru-RU" sz="2000" b="1" dirty="0" smtClean="0">
                <a:solidFill>
                  <a:srgbClr val="7030A0"/>
                </a:solidFill>
              </a:rPr>
              <a:t> квалификационной категории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43174" y="4786322"/>
            <a:ext cx="4429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Педагогический стаж :  17 лет   </a:t>
            </a:r>
            <a:endParaRPr lang="ru-RU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0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8662" y="3429000"/>
            <a:ext cx="7643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Цель: Развитие музыкальных </a:t>
            </a:r>
          </a:p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способностей через организацию  </a:t>
            </a:r>
          </a:p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интегрированных форм детской </a:t>
            </a:r>
          </a:p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деятельности на основе интереса.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5143512"/>
            <a:ext cx="907262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Оборудование: шумовые музыкальные инструменты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</a:t>
            </a:r>
            <a:r>
              <a:rPr kumimoji="0" lang="ru-RU" sz="2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(маракасы, барабаны маленькие, бубны),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</a:t>
            </a:r>
            <a:r>
              <a:rPr kumimoji="0" lang="ru-RU" sz="2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атрибуты  животных для </a:t>
            </a:r>
            <a:r>
              <a:rPr kumimoji="0" lang="ru-RU" sz="2000" b="1" i="0" u="none" strike="noStrike" cap="all" normalizeH="0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инсценирования</a:t>
            </a:r>
            <a:r>
              <a:rPr kumimoji="0" lang="ru-RU" sz="2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</a:t>
            </a:r>
            <a:r>
              <a:rPr kumimoji="0" lang="ru-RU" sz="2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песни.</a:t>
            </a:r>
            <a:endParaRPr kumimoji="0" lang="ru-RU" sz="20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19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92867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Monotype Corsiva" pitchFamily="66" charset="0"/>
              </a:rPr>
              <a:t>Игровое упражнение </a:t>
            </a:r>
            <a:br>
              <a:rPr lang="ru-RU" sz="3600" b="1" i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Monotype Corsiva" pitchFamily="66" charset="0"/>
              </a:rPr>
              <a:t>"Музыкальное эхо"</a:t>
            </a:r>
            <a:endParaRPr lang="ru-RU" sz="3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43372" y="2571744"/>
            <a:ext cx="47149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Цель: </a:t>
            </a:r>
            <a:r>
              <a:rPr lang="ru-RU" sz="2800" b="1" dirty="0" smtClean="0">
                <a:solidFill>
                  <a:srgbClr val="7030A0"/>
                </a:solidFill>
              </a:rPr>
              <a:t>создание у детей соответствующего настроения, желания петь, раскрепощает детей, снимает напряжение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19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85723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Приветствие</a:t>
            </a:r>
            <a:endParaRPr lang="ru-RU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786182" y="2357430"/>
            <a:ext cx="5572164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 друг другу улыбнитесь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(смотрят друг на друга вправо-влево)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Здравствуйте!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сейчас же подружитесь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(берут друг друга за руки)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Здравствуйте!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пропевают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08281" cy="6858000"/>
          </a:xfrm>
          <a:prstGeom prst="rect">
            <a:avLst/>
          </a:prstGeom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714348" y="142852"/>
            <a:ext cx="8643998" cy="501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Собирайся, детвора!                            Ра! Ра!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Начинается игра!                                 Ра! Ра!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 ладошек не жалей!                         Лей! Лей!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Бей в ладоши веселей!                        Лей! Лей!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поёт в селе петух?                         Ух! Ух!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 не филин, а петух?                            Ух! Ух!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 уверены, что так?                           Так! Так!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на самом деле – как?                         Как? Как?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642910" y="428604"/>
            <a:ext cx="7286676" cy="4457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– ухо или нос?                                  Нос! Нос!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Или, может, сена воз?                             Воз! Воз!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локоть или глаз?                               Глаз! Глаз!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вот это что у нас?                                 Нас! Нас!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 хорошие всегда?                                Да! Да!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Или только иногда?                                 Да! Да!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устали отвечать?                               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Попрошу вас помолчать.                         ? 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19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11429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Игра </a:t>
            </a:r>
            <a:br>
              <a:rPr lang="ru-RU" sz="3600" b="1" i="1" dirty="0" smtClean="0">
                <a:solidFill>
                  <a:srgbClr val="FF0000"/>
                </a:solidFill>
              </a:rPr>
            </a:br>
            <a:r>
              <a:rPr lang="ru-RU" sz="3600" b="1" i="1" dirty="0" smtClean="0">
                <a:solidFill>
                  <a:srgbClr val="FF0000"/>
                </a:solidFill>
              </a:rPr>
              <a:t>«Хор веселых животных»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86182" y="2714620"/>
            <a:ext cx="51435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Цель: научить импровизировать, инсценируя песню, научить  перевоплощаться в любимых  домашних  животных (мимические движения, жесты, речевое дыхание).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00100" y="428604"/>
            <a:ext cx="68580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1.  Споем знакомую песенку каждый на своем языке животного!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714488"/>
            <a:ext cx="79381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Мелодия песни «В траве сидел кузнечик»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В.Шаинского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2928934"/>
            <a:ext cx="6858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2.  С шумовыми инструментами.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378</Words>
  <PresentationFormat>Экран (4:3)</PresentationFormat>
  <Paragraphs>52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Муниципальное бюджетное образовательное учреждение детский сад комбинированного  вида «Сайзанак» с.Хайыраканский</vt:lpstr>
      <vt:lpstr>Слайд 2</vt:lpstr>
      <vt:lpstr>Слайд 3</vt:lpstr>
      <vt:lpstr>Игровое упражнение  "Музыкальное эхо"</vt:lpstr>
      <vt:lpstr>Приветствие</vt:lpstr>
      <vt:lpstr>Слайд 6</vt:lpstr>
      <vt:lpstr>Слайд 7</vt:lpstr>
      <vt:lpstr>Игра  «Хор веселых животных»</vt:lpstr>
      <vt:lpstr>Слайд 9</vt:lpstr>
      <vt:lpstr>Слайд 10</vt:lpstr>
      <vt:lpstr>Молодцы!!!</vt:lpstr>
      <vt:lpstr>Слайд 12</vt:lpstr>
      <vt:lpstr>Слайд 13</vt:lpstr>
      <vt:lpstr>СПАСИБО!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Vista DNA X86</cp:lastModifiedBy>
  <cp:revision>14</cp:revision>
  <dcterms:created xsi:type="dcterms:W3CDTF">2014-01-16T06:27:59Z</dcterms:created>
  <dcterms:modified xsi:type="dcterms:W3CDTF">2014-04-03T05:46:02Z</dcterms:modified>
</cp:coreProperties>
</file>