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1F51-5009-4182-BD53-5D914769C538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9900-9CAF-4EC9-9159-858F728D01B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1F51-5009-4182-BD53-5D914769C538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9900-9CAF-4EC9-9159-858F728D01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1F51-5009-4182-BD53-5D914769C538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9900-9CAF-4EC9-9159-858F728D01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1F51-5009-4182-BD53-5D914769C538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9900-9CAF-4EC9-9159-858F728D01B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1F51-5009-4182-BD53-5D914769C538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9900-9CAF-4EC9-9159-858F728D01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1F51-5009-4182-BD53-5D914769C538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9900-9CAF-4EC9-9159-858F728D01B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1F51-5009-4182-BD53-5D914769C538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9900-9CAF-4EC9-9159-858F728D01B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1F51-5009-4182-BD53-5D914769C538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9900-9CAF-4EC9-9159-858F728D01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1F51-5009-4182-BD53-5D914769C538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9900-9CAF-4EC9-9159-858F728D01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1F51-5009-4182-BD53-5D914769C538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9900-9CAF-4EC9-9159-858F728D01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1F51-5009-4182-BD53-5D914769C538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9900-9CAF-4EC9-9159-858F728D01B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C451F51-5009-4182-BD53-5D914769C538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7A89900-9CAF-4EC9-9159-858F728D01B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Фото экскурс </a:t>
            </a:r>
          </a:p>
          <a:p>
            <a:r>
              <a:rPr lang="ru-RU" dirty="0"/>
              <a:t>п</a:t>
            </a:r>
            <a:r>
              <a:rPr lang="ru-RU" dirty="0" smtClean="0"/>
              <a:t>одготовила </a:t>
            </a:r>
            <a:r>
              <a:rPr lang="ru-RU" dirty="0" err="1" smtClean="0"/>
              <a:t>Ширнина</a:t>
            </a:r>
            <a:r>
              <a:rPr lang="ru-RU" dirty="0" smtClean="0"/>
              <a:t> Л.В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Весеннее настроение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23915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" r="4102"/>
          <a:stretch>
            <a:fillRect/>
          </a:stretch>
        </p:blipFill>
        <p:spPr/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Солнышко лучистое улыбнулось нам.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Привет, весна!!!!!!!!!!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104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Запахло в воздухе весной</a:t>
            </a:r>
            <a:endParaRPr lang="ru-RU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797" y="2132856"/>
            <a:ext cx="2670057" cy="1944216"/>
          </a:xfrm>
        </p:spPr>
      </p:pic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К нам весна шагает быстрыми шагами</a:t>
            </a:r>
            <a:endParaRPr lang="ru-RU" dirty="0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1802506"/>
            <a:ext cx="3346450" cy="1935363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07704" y="4725144"/>
            <a:ext cx="6512511" cy="1143000"/>
          </a:xfrm>
        </p:spPr>
        <p:txBody>
          <a:bodyPr/>
          <a:lstStyle/>
          <a:p>
            <a:r>
              <a:rPr lang="ru-RU" dirty="0" smtClean="0"/>
              <a:t>Первые проталинки…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27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Весенняя капель радует глаз</a:t>
            </a:r>
            <a:endParaRPr lang="ru-RU" dirty="0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844824"/>
            <a:ext cx="2803602" cy="1860798"/>
          </a:xfrm>
        </p:spPr>
      </p:pic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Хрустальный взгляд весны</a:t>
            </a:r>
            <a:endParaRPr lang="ru-RU" dirty="0"/>
          </a:p>
        </p:txBody>
      </p:sp>
      <p:pic>
        <p:nvPicPr>
          <p:cNvPr id="13" name="Объект 12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750" y="1541593"/>
            <a:ext cx="2590626" cy="1942970"/>
          </a:xfr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Все думали это весна – а это оттепель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983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Весенние первоцветы</a:t>
            </a:r>
            <a:endParaRPr lang="ru-RU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973" y="1556792"/>
            <a:ext cx="4282076" cy="2880320"/>
          </a:xfrm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Ты можешь над цветами наклониться не для того, чтоб рвать или срезать, а чтоб увидеть добрые их  лица и доброе лицо им показать.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6142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Вестники весны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700808"/>
            <a:ext cx="4305267" cy="322895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 В природе все цветы неповторимы давайте их любить как собственных детей!!!!!!!!!!!!!!!!!!!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983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" r="660"/>
          <a:stretch>
            <a:fillRect/>
          </a:stretch>
        </p:blipFill>
        <p:spPr/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Остановись мгновение – ты прекрасно….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Плыл по городу запах сирени…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3087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" r="660"/>
          <a:stretch>
            <a:fillRect/>
          </a:stretch>
        </p:blipFill>
        <p:spPr>
          <a:xfrm>
            <a:off x="4475174" y="764704"/>
            <a:ext cx="4612469" cy="3506102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Природа проснулась от зимней спячки, а это значит жизнь продолжается!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5301208"/>
            <a:ext cx="6383538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Один раз в год сады цветут…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981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27584" y="1988840"/>
            <a:ext cx="3636085" cy="1258493"/>
          </a:xfrm>
        </p:spPr>
        <p:txBody>
          <a:bodyPr/>
          <a:lstStyle/>
          <a:p>
            <a:r>
              <a:rPr lang="ru-RU" dirty="0" smtClean="0"/>
              <a:t>итог</a:t>
            </a: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764704"/>
            <a:ext cx="4835683" cy="3626762"/>
          </a:xfrm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Вот и подошла к завершению наша  весенняя экскурсия. Благодарю всех за внимание! Хорошего настроения!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628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build="p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41</TotalTime>
  <Words>136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Весеннее настроение</vt:lpstr>
      <vt:lpstr>Привет, весна!!!!!!!!!!</vt:lpstr>
      <vt:lpstr>Первые проталинки…</vt:lpstr>
      <vt:lpstr>Все думали это весна – а это оттепель</vt:lpstr>
      <vt:lpstr>Весенние первоцветы</vt:lpstr>
      <vt:lpstr>Вестники весны</vt:lpstr>
      <vt:lpstr>Плыл по городу запах сирени…</vt:lpstr>
      <vt:lpstr>Один раз в год сады цветут…</vt:lpstr>
      <vt:lpstr>итог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Весеннее настроение</dc:title>
  <dc:creator>user</dc:creator>
  <cp:lastModifiedBy>user</cp:lastModifiedBy>
  <cp:revision>5</cp:revision>
  <dcterms:created xsi:type="dcterms:W3CDTF">2014-03-27T18:06:09Z</dcterms:created>
  <dcterms:modified xsi:type="dcterms:W3CDTF">2014-03-27T18:47:11Z</dcterms:modified>
</cp:coreProperties>
</file>