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71" r:id="rId3"/>
    <p:sldId id="267" r:id="rId4"/>
    <p:sldId id="265" r:id="rId5"/>
    <p:sldId id="274" r:id="rId6"/>
    <p:sldId id="258" r:id="rId7"/>
    <p:sldId id="262" r:id="rId8"/>
    <p:sldId id="273" r:id="rId9"/>
    <p:sldId id="270" r:id="rId10"/>
    <p:sldId id="26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2037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141776B-DD9A-43EE-A277-AAA4BC898E21}" type="doc">
      <dgm:prSet loTypeId="urn:microsoft.com/office/officeart/2005/8/layout/radial3" loCatId="cycle" qsTypeId="urn:microsoft.com/office/officeart/2005/8/quickstyle/simple5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AF99960-75CC-44D5-93E0-14AA016D2A49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педагог-психолог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6120B311-C89E-4592-AFE6-C91319D7677E}" type="parTrans" cxnId="{E2AC9D7A-C8FB-40F6-BB13-BEA1D427C97E}">
      <dgm:prSet/>
      <dgm:spPr/>
      <dgm:t>
        <a:bodyPr/>
        <a:lstStyle/>
        <a:p>
          <a:endParaRPr lang="ru-RU"/>
        </a:p>
      </dgm:t>
    </dgm:pt>
    <dgm:pt modelId="{93A76711-6513-47C8-B9A2-6E2E408229DA}" type="sibTrans" cxnId="{E2AC9D7A-C8FB-40F6-BB13-BEA1D427C97E}">
      <dgm:prSet/>
      <dgm:spPr/>
      <dgm:t>
        <a:bodyPr/>
        <a:lstStyle/>
        <a:p>
          <a:endParaRPr lang="ru-RU"/>
        </a:p>
      </dgm:t>
    </dgm:pt>
    <dgm:pt modelId="{94140525-D712-43ED-9983-16FD8D3ED477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16E562E7-6187-4A8E-9134-0819094E9AA5}" type="parTrans" cxnId="{12EF048E-BEB7-4190-8091-8EE84ADD97FC}">
      <dgm:prSet/>
      <dgm:spPr/>
      <dgm:t>
        <a:bodyPr/>
        <a:lstStyle/>
        <a:p>
          <a:endParaRPr lang="ru-RU"/>
        </a:p>
      </dgm:t>
    </dgm:pt>
    <dgm:pt modelId="{4C34540B-9D4B-4800-B99E-2088F5B0D541}" type="sibTrans" cxnId="{12EF048E-BEB7-4190-8091-8EE84ADD97FC}">
      <dgm:prSet/>
      <dgm:spPr/>
      <dgm:t>
        <a:bodyPr/>
        <a:lstStyle/>
        <a:p>
          <a:endParaRPr lang="ru-RU"/>
        </a:p>
      </dgm:t>
    </dgm:pt>
    <dgm:pt modelId="{CE3CF681-01CA-4FB0-933F-32A66E7CBAB1}">
      <dgm:prSet phldrT="[Текст]" custT="1"/>
      <dgm:spPr/>
      <dgm:t>
        <a:bodyPr/>
        <a:lstStyle/>
        <a:p>
          <a:r>
            <a:rPr lang="ru-RU" sz="3200" b="1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3200" b="1" dirty="0">
            <a:latin typeface="Times New Roman" pitchFamily="18" charset="0"/>
            <a:cs typeface="Times New Roman" pitchFamily="18" charset="0"/>
          </a:endParaRPr>
        </a:p>
      </dgm:t>
    </dgm:pt>
    <dgm:pt modelId="{EAD5F10D-C3B0-4579-98E7-4071F7F11132}" type="parTrans" cxnId="{E3A8EE3D-E85A-4BF9-8BED-CD9542AC2453}">
      <dgm:prSet/>
      <dgm:spPr/>
      <dgm:t>
        <a:bodyPr/>
        <a:lstStyle/>
        <a:p>
          <a:endParaRPr lang="ru-RU"/>
        </a:p>
      </dgm:t>
    </dgm:pt>
    <dgm:pt modelId="{CD9D986E-E88C-4E1B-B666-176103B72009}" type="sibTrans" cxnId="{E3A8EE3D-E85A-4BF9-8BED-CD9542AC2453}">
      <dgm:prSet/>
      <dgm:spPr/>
      <dgm:t>
        <a:bodyPr/>
        <a:lstStyle/>
        <a:p>
          <a:endParaRPr lang="ru-RU"/>
        </a:p>
      </dgm:t>
    </dgm:pt>
    <dgm:pt modelId="{4D734610-7C66-4558-8E06-6B36E6A2F6FE}">
      <dgm:prSet phldrT="[Текст]" custT="1"/>
      <dgm:spPr/>
      <dgm:t>
        <a:bodyPr/>
        <a:lstStyle/>
        <a:p>
          <a:r>
            <a:rPr lang="ru-RU" sz="2800" b="1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800" b="1" dirty="0">
            <a:latin typeface="Times New Roman" pitchFamily="18" charset="0"/>
            <a:cs typeface="Times New Roman" pitchFamily="18" charset="0"/>
          </a:endParaRPr>
        </a:p>
      </dgm:t>
    </dgm:pt>
    <dgm:pt modelId="{82AFED18-9384-434A-9B1B-7D4BD5BED435}" type="parTrans" cxnId="{333C6F1C-8D61-46E1-A73B-BB23C853E34F}">
      <dgm:prSet/>
      <dgm:spPr/>
      <dgm:t>
        <a:bodyPr/>
        <a:lstStyle/>
        <a:p>
          <a:endParaRPr lang="ru-RU"/>
        </a:p>
      </dgm:t>
    </dgm:pt>
    <dgm:pt modelId="{424B4E76-E673-4D12-8AF8-F79DBCE6434A}" type="sibTrans" cxnId="{333C6F1C-8D61-46E1-A73B-BB23C853E34F}">
      <dgm:prSet/>
      <dgm:spPr/>
      <dgm:t>
        <a:bodyPr/>
        <a:lstStyle/>
        <a:p>
          <a:endParaRPr lang="ru-RU"/>
        </a:p>
      </dgm:t>
    </dgm:pt>
    <dgm:pt modelId="{57B55BE0-E367-4CA4-B997-039CE6C96D45}">
      <dgm:prSet/>
      <dgm:spPr/>
      <dgm:t>
        <a:bodyPr/>
        <a:lstStyle/>
        <a:p>
          <a:endParaRPr lang="ru-RU"/>
        </a:p>
      </dgm:t>
    </dgm:pt>
    <dgm:pt modelId="{8CAE2D22-03FD-4951-8B31-1063DE630D4A}" type="parTrans" cxnId="{2A0E87A4-D829-49BB-B8AF-28A5205D1CAC}">
      <dgm:prSet/>
      <dgm:spPr/>
      <dgm:t>
        <a:bodyPr/>
        <a:lstStyle/>
        <a:p>
          <a:endParaRPr lang="ru-RU"/>
        </a:p>
      </dgm:t>
    </dgm:pt>
    <dgm:pt modelId="{12A4031B-BC3C-4933-88C8-D4378E7D7C21}" type="sibTrans" cxnId="{2A0E87A4-D829-49BB-B8AF-28A5205D1CAC}">
      <dgm:prSet/>
      <dgm:spPr/>
      <dgm:t>
        <a:bodyPr/>
        <a:lstStyle/>
        <a:p>
          <a:endParaRPr lang="ru-RU"/>
        </a:p>
      </dgm:t>
    </dgm:pt>
    <dgm:pt modelId="{39BA7EC4-65D2-4F7E-9E47-8F0D0F737E7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D860C1D-B55F-40D9-AF81-FCA34AD09C7E}" type="parTrans" cxnId="{D77C0CF4-D00B-4C81-A927-31F2EA5A3AEE}">
      <dgm:prSet/>
      <dgm:spPr/>
      <dgm:t>
        <a:bodyPr/>
        <a:lstStyle/>
        <a:p>
          <a:endParaRPr lang="ru-RU"/>
        </a:p>
      </dgm:t>
    </dgm:pt>
    <dgm:pt modelId="{1804CA83-CF8E-4AF9-BB91-56552C47CA05}" type="sibTrans" cxnId="{D77C0CF4-D00B-4C81-A927-31F2EA5A3AEE}">
      <dgm:prSet/>
      <dgm:spPr/>
      <dgm:t>
        <a:bodyPr/>
        <a:lstStyle/>
        <a:p>
          <a:endParaRPr lang="ru-RU"/>
        </a:p>
      </dgm:t>
    </dgm:pt>
    <dgm:pt modelId="{87F91EBA-162A-4C53-ABD4-E3F7E2874DB8}">
      <dgm:prSet/>
      <dgm:spPr/>
      <dgm:t>
        <a:bodyPr/>
        <a:lstStyle/>
        <a:p>
          <a:endParaRPr lang="ru-RU"/>
        </a:p>
      </dgm:t>
    </dgm:pt>
    <dgm:pt modelId="{FB892469-A009-4AC9-AA79-02ED4A75684C}" type="parTrans" cxnId="{A2093AE6-F9A5-4A42-8CE4-D58A9DCD1752}">
      <dgm:prSet/>
      <dgm:spPr/>
      <dgm:t>
        <a:bodyPr/>
        <a:lstStyle/>
        <a:p>
          <a:endParaRPr lang="ru-RU"/>
        </a:p>
      </dgm:t>
    </dgm:pt>
    <dgm:pt modelId="{4746D633-A45E-4F2A-9A4B-600C83B70E6C}" type="sibTrans" cxnId="{A2093AE6-F9A5-4A42-8CE4-D58A9DCD1752}">
      <dgm:prSet/>
      <dgm:spPr/>
      <dgm:t>
        <a:bodyPr/>
        <a:lstStyle/>
        <a:p>
          <a:endParaRPr lang="ru-RU"/>
        </a:p>
      </dgm:t>
    </dgm:pt>
    <dgm:pt modelId="{E2755C95-6DC3-4B26-8C67-C1FEA9F0F2F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68FDE2F-56BB-4C37-BBEE-65019ED35ED4}" type="parTrans" cxnId="{A84308E4-1266-44CA-9B07-00F3C3C4E92A}">
      <dgm:prSet/>
      <dgm:spPr/>
      <dgm:t>
        <a:bodyPr/>
        <a:lstStyle/>
        <a:p>
          <a:endParaRPr lang="ru-RU"/>
        </a:p>
      </dgm:t>
    </dgm:pt>
    <dgm:pt modelId="{F46FA567-A63A-4116-8D3C-7BACB6F99254}" type="sibTrans" cxnId="{A84308E4-1266-44CA-9B07-00F3C3C4E92A}">
      <dgm:prSet/>
      <dgm:spPr/>
      <dgm:t>
        <a:bodyPr/>
        <a:lstStyle/>
        <a:p>
          <a:endParaRPr lang="ru-RU"/>
        </a:p>
      </dgm:t>
    </dgm:pt>
    <dgm:pt modelId="{14121EE8-F537-4E04-B92D-E9F7F63B58B3}">
      <dgm:prSet/>
      <dgm:spPr/>
      <dgm:t>
        <a:bodyPr/>
        <a:lstStyle/>
        <a:p>
          <a:endParaRPr lang="ru-RU"/>
        </a:p>
      </dgm:t>
    </dgm:pt>
    <dgm:pt modelId="{601E7869-2C1A-4030-92C2-73B8782CD1E6}" type="parTrans" cxnId="{94D6A3DE-BDCE-4867-B207-BE7496887E50}">
      <dgm:prSet/>
      <dgm:spPr/>
      <dgm:t>
        <a:bodyPr/>
        <a:lstStyle/>
        <a:p>
          <a:endParaRPr lang="ru-RU"/>
        </a:p>
      </dgm:t>
    </dgm:pt>
    <dgm:pt modelId="{99DD2487-DC5C-4CC2-8383-A5B6F10819A0}" type="sibTrans" cxnId="{94D6A3DE-BDCE-4867-B207-BE7496887E50}">
      <dgm:prSet/>
      <dgm:spPr/>
      <dgm:t>
        <a:bodyPr/>
        <a:lstStyle/>
        <a:p>
          <a:endParaRPr lang="ru-RU"/>
        </a:p>
      </dgm:t>
    </dgm:pt>
    <dgm:pt modelId="{555E1EF3-5FEF-433F-83F0-360F8B7DC33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AA62B6B-BA04-4D01-835B-8A29ADD73252}" type="parTrans" cxnId="{D30BC5EE-2A90-424B-9C94-5489EE8E73E6}">
      <dgm:prSet/>
      <dgm:spPr/>
      <dgm:t>
        <a:bodyPr/>
        <a:lstStyle/>
        <a:p>
          <a:endParaRPr lang="ru-RU"/>
        </a:p>
      </dgm:t>
    </dgm:pt>
    <dgm:pt modelId="{907BA061-E523-4663-98FF-BBF6C13279EF}" type="sibTrans" cxnId="{D30BC5EE-2A90-424B-9C94-5489EE8E73E6}">
      <dgm:prSet/>
      <dgm:spPr/>
      <dgm:t>
        <a:bodyPr/>
        <a:lstStyle/>
        <a:p>
          <a:endParaRPr lang="ru-RU"/>
        </a:p>
      </dgm:t>
    </dgm:pt>
    <dgm:pt modelId="{FEF66229-76F1-4BB8-9818-3FFCFF619539}">
      <dgm:prSet/>
      <dgm:spPr/>
      <dgm:t>
        <a:bodyPr/>
        <a:lstStyle/>
        <a:p>
          <a:endParaRPr lang="ru-RU"/>
        </a:p>
      </dgm:t>
    </dgm:pt>
    <dgm:pt modelId="{E8CFE6B2-6B15-415A-ACE4-ED6AEBB20164}" type="parTrans" cxnId="{80499D9E-91FB-423C-9DB1-2E32F9D8A01D}">
      <dgm:prSet/>
      <dgm:spPr/>
      <dgm:t>
        <a:bodyPr/>
        <a:lstStyle/>
        <a:p>
          <a:endParaRPr lang="ru-RU"/>
        </a:p>
      </dgm:t>
    </dgm:pt>
    <dgm:pt modelId="{E0F856E4-431D-4623-93C5-4510C4A03077}" type="sibTrans" cxnId="{80499D9E-91FB-423C-9DB1-2E32F9D8A01D}">
      <dgm:prSet/>
      <dgm:spPr/>
      <dgm:t>
        <a:bodyPr/>
        <a:lstStyle/>
        <a:p>
          <a:endParaRPr lang="ru-RU"/>
        </a:p>
      </dgm:t>
    </dgm:pt>
    <dgm:pt modelId="{5596C5EC-6F30-42F4-A00F-D71382B13DB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A02F54D-ECE2-4FA9-A15A-FCB115F768FB}" type="parTrans" cxnId="{5DC95862-6350-42EC-B9E1-1234AB56FA36}">
      <dgm:prSet/>
      <dgm:spPr/>
      <dgm:t>
        <a:bodyPr/>
        <a:lstStyle/>
        <a:p>
          <a:endParaRPr lang="ru-RU"/>
        </a:p>
      </dgm:t>
    </dgm:pt>
    <dgm:pt modelId="{0975B9AB-A3D9-4214-96A0-3F7833DC4586}" type="sibTrans" cxnId="{5DC95862-6350-42EC-B9E1-1234AB56FA36}">
      <dgm:prSet/>
      <dgm:spPr/>
      <dgm:t>
        <a:bodyPr/>
        <a:lstStyle/>
        <a:p>
          <a:endParaRPr lang="ru-RU"/>
        </a:p>
      </dgm:t>
    </dgm:pt>
    <dgm:pt modelId="{9632626F-AF52-45C4-B706-17F44A4FA31D}">
      <dgm:prSet/>
      <dgm:spPr/>
      <dgm:t>
        <a:bodyPr/>
        <a:lstStyle/>
        <a:p>
          <a:endParaRPr lang="ru-RU"/>
        </a:p>
      </dgm:t>
    </dgm:pt>
    <dgm:pt modelId="{1085AA90-3A18-47D2-8A06-C8752E5895F5}" type="parTrans" cxnId="{41B972FD-5345-472C-8081-725E8C5C6787}">
      <dgm:prSet/>
      <dgm:spPr/>
      <dgm:t>
        <a:bodyPr/>
        <a:lstStyle/>
        <a:p>
          <a:endParaRPr lang="ru-RU"/>
        </a:p>
      </dgm:t>
    </dgm:pt>
    <dgm:pt modelId="{A749B821-D2EE-449B-9298-0813AB33C5DD}" type="sibTrans" cxnId="{41B972FD-5345-472C-8081-725E8C5C6787}">
      <dgm:prSet/>
      <dgm:spPr/>
      <dgm:t>
        <a:bodyPr/>
        <a:lstStyle/>
        <a:p>
          <a:endParaRPr lang="ru-RU"/>
        </a:p>
      </dgm:t>
    </dgm:pt>
    <dgm:pt modelId="{B57BA44F-D57E-4494-AAA3-65366AC9ED6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4CCA7A0-C95A-47E6-A413-011EF76F8FB3}" type="parTrans" cxnId="{74A8D53D-BA84-4670-A3C1-AD25C0D8E166}">
      <dgm:prSet/>
      <dgm:spPr/>
      <dgm:t>
        <a:bodyPr/>
        <a:lstStyle/>
        <a:p>
          <a:endParaRPr lang="ru-RU"/>
        </a:p>
      </dgm:t>
    </dgm:pt>
    <dgm:pt modelId="{4CCBA704-82EB-4C0C-921C-37FAB3A97B8A}" type="sibTrans" cxnId="{74A8D53D-BA84-4670-A3C1-AD25C0D8E166}">
      <dgm:prSet/>
      <dgm:spPr/>
      <dgm:t>
        <a:bodyPr/>
        <a:lstStyle/>
        <a:p>
          <a:endParaRPr lang="ru-RU"/>
        </a:p>
      </dgm:t>
    </dgm:pt>
    <dgm:pt modelId="{718CD86B-33B6-488C-8A5C-9EE2C7B54843}">
      <dgm:prSet/>
      <dgm:spPr/>
      <dgm:t>
        <a:bodyPr/>
        <a:lstStyle/>
        <a:p>
          <a:endParaRPr lang="ru-RU"/>
        </a:p>
      </dgm:t>
    </dgm:pt>
    <dgm:pt modelId="{113B9443-AB10-4D88-B00A-7C47C9038A2B}" type="parTrans" cxnId="{7168FD94-9118-4BB8-BDB8-1029A9DD997A}">
      <dgm:prSet/>
      <dgm:spPr/>
      <dgm:t>
        <a:bodyPr/>
        <a:lstStyle/>
        <a:p>
          <a:endParaRPr lang="ru-RU"/>
        </a:p>
      </dgm:t>
    </dgm:pt>
    <dgm:pt modelId="{4283F374-55C6-4DC9-9EB3-C0238C5F937C}" type="sibTrans" cxnId="{7168FD94-9118-4BB8-BDB8-1029A9DD997A}">
      <dgm:prSet/>
      <dgm:spPr/>
      <dgm:t>
        <a:bodyPr/>
        <a:lstStyle/>
        <a:p>
          <a:endParaRPr lang="ru-RU"/>
        </a:p>
      </dgm:t>
    </dgm:pt>
    <dgm:pt modelId="{B084AD71-5830-46FA-9762-6C0B1C47200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8567623-2CA8-4B14-886E-5B88EF2288AC}" type="parTrans" cxnId="{93A4F05F-5346-473B-AC47-4CC3889D00C0}">
      <dgm:prSet/>
      <dgm:spPr/>
      <dgm:t>
        <a:bodyPr/>
        <a:lstStyle/>
        <a:p>
          <a:endParaRPr lang="ru-RU"/>
        </a:p>
      </dgm:t>
    </dgm:pt>
    <dgm:pt modelId="{E1E544D7-0A3D-4C87-A770-7C098C5FF589}" type="sibTrans" cxnId="{93A4F05F-5346-473B-AC47-4CC3889D00C0}">
      <dgm:prSet/>
      <dgm:spPr/>
      <dgm:t>
        <a:bodyPr/>
        <a:lstStyle/>
        <a:p>
          <a:endParaRPr lang="ru-RU"/>
        </a:p>
      </dgm:t>
    </dgm:pt>
    <dgm:pt modelId="{6B570B37-8C73-416D-BFAE-430130643652}">
      <dgm:prSet/>
      <dgm:spPr/>
      <dgm:t>
        <a:bodyPr/>
        <a:lstStyle/>
        <a:p>
          <a:endParaRPr lang="ru-RU"/>
        </a:p>
      </dgm:t>
    </dgm:pt>
    <dgm:pt modelId="{3E315623-9989-4AB6-A58C-AFEC31B7D1DD}" type="parTrans" cxnId="{11540E8F-6CEC-4D96-AA79-D8992F0588A7}">
      <dgm:prSet/>
      <dgm:spPr/>
      <dgm:t>
        <a:bodyPr/>
        <a:lstStyle/>
        <a:p>
          <a:endParaRPr lang="ru-RU"/>
        </a:p>
      </dgm:t>
    </dgm:pt>
    <dgm:pt modelId="{53052F03-BCF9-4E56-9728-04D5FAC2200B}" type="sibTrans" cxnId="{11540E8F-6CEC-4D96-AA79-D8992F0588A7}">
      <dgm:prSet/>
      <dgm:spPr/>
      <dgm:t>
        <a:bodyPr/>
        <a:lstStyle/>
        <a:p>
          <a:endParaRPr lang="ru-RU"/>
        </a:p>
      </dgm:t>
    </dgm:pt>
    <dgm:pt modelId="{3C4D4A07-7F57-4292-B5D2-15B0A12129D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C673856-7188-4757-BD71-2E4D1E6BEAF5}" type="parTrans" cxnId="{A72392AF-6E5D-4A64-A6A5-5588AF8F8AEA}">
      <dgm:prSet/>
      <dgm:spPr/>
      <dgm:t>
        <a:bodyPr/>
        <a:lstStyle/>
        <a:p>
          <a:endParaRPr lang="ru-RU"/>
        </a:p>
      </dgm:t>
    </dgm:pt>
    <dgm:pt modelId="{BE70AA9B-B0C8-41B6-9721-A8697AC6E1E5}" type="sibTrans" cxnId="{A72392AF-6E5D-4A64-A6A5-5588AF8F8AEA}">
      <dgm:prSet/>
      <dgm:spPr/>
      <dgm:t>
        <a:bodyPr/>
        <a:lstStyle/>
        <a:p>
          <a:endParaRPr lang="ru-RU"/>
        </a:p>
      </dgm:t>
    </dgm:pt>
    <dgm:pt modelId="{1A3BB00D-84B0-43AF-8FAF-B859E81E74D0}">
      <dgm:prSet/>
      <dgm:spPr/>
      <dgm:t>
        <a:bodyPr/>
        <a:lstStyle/>
        <a:p>
          <a:endParaRPr lang="ru-RU"/>
        </a:p>
      </dgm:t>
    </dgm:pt>
    <dgm:pt modelId="{ECB27AFA-505E-43CB-B5E3-727B9568A56F}" type="parTrans" cxnId="{1BCC93DB-D27C-45ED-A7DD-BF108688C9F5}">
      <dgm:prSet/>
      <dgm:spPr/>
      <dgm:t>
        <a:bodyPr/>
        <a:lstStyle/>
        <a:p>
          <a:endParaRPr lang="ru-RU"/>
        </a:p>
      </dgm:t>
    </dgm:pt>
    <dgm:pt modelId="{DDB82766-7773-46C0-BA88-CA88AB8F9866}" type="sibTrans" cxnId="{1BCC93DB-D27C-45ED-A7DD-BF108688C9F5}">
      <dgm:prSet/>
      <dgm:spPr/>
      <dgm:t>
        <a:bodyPr/>
        <a:lstStyle/>
        <a:p>
          <a:endParaRPr lang="ru-RU"/>
        </a:p>
      </dgm:t>
    </dgm:pt>
    <dgm:pt modelId="{597A7510-0B13-46B4-AA36-CDE763E20AC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CF6303D-95A4-40AB-9C86-3CE817FA9CFE}" type="parTrans" cxnId="{16189439-2C91-4FA0-899B-C88949416855}">
      <dgm:prSet/>
      <dgm:spPr/>
      <dgm:t>
        <a:bodyPr/>
        <a:lstStyle/>
        <a:p>
          <a:endParaRPr lang="ru-RU"/>
        </a:p>
      </dgm:t>
    </dgm:pt>
    <dgm:pt modelId="{A3395A02-C531-4FE4-BD3D-7637C5E83AF9}" type="sibTrans" cxnId="{16189439-2C91-4FA0-899B-C88949416855}">
      <dgm:prSet/>
      <dgm:spPr/>
      <dgm:t>
        <a:bodyPr/>
        <a:lstStyle/>
        <a:p>
          <a:endParaRPr lang="ru-RU"/>
        </a:p>
      </dgm:t>
    </dgm:pt>
    <dgm:pt modelId="{7CF3E579-421C-4206-B915-E08A700E4FEF}">
      <dgm:prSet/>
      <dgm:spPr/>
      <dgm:t>
        <a:bodyPr/>
        <a:lstStyle/>
        <a:p>
          <a:endParaRPr lang="ru-RU"/>
        </a:p>
      </dgm:t>
    </dgm:pt>
    <dgm:pt modelId="{FD91502A-38B7-45D9-910C-E52E8A4249AF}" type="parTrans" cxnId="{F9559345-7AFD-4F94-8229-43B044A0CE8B}">
      <dgm:prSet/>
      <dgm:spPr/>
      <dgm:t>
        <a:bodyPr/>
        <a:lstStyle/>
        <a:p>
          <a:endParaRPr lang="ru-RU"/>
        </a:p>
      </dgm:t>
    </dgm:pt>
    <dgm:pt modelId="{48CE8A3B-DF08-4F0A-BA9E-8FA7492A522A}" type="sibTrans" cxnId="{F9559345-7AFD-4F94-8229-43B044A0CE8B}">
      <dgm:prSet/>
      <dgm:spPr/>
      <dgm:t>
        <a:bodyPr/>
        <a:lstStyle/>
        <a:p>
          <a:endParaRPr lang="ru-RU"/>
        </a:p>
      </dgm:t>
    </dgm:pt>
    <dgm:pt modelId="{A7F23DD7-DCCE-4075-95A6-903661A4FF9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79F1410-E3EB-4A65-A6BC-B2CE8A4C69F0}" type="parTrans" cxnId="{CC8E8CAB-F2C5-4860-ABB9-7C50B9DC4BBB}">
      <dgm:prSet/>
      <dgm:spPr/>
      <dgm:t>
        <a:bodyPr/>
        <a:lstStyle/>
        <a:p>
          <a:endParaRPr lang="ru-RU"/>
        </a:p>
      </dgm:t>
    </dgm:pt>
    <dgm:pt modelId="{B9763542-02C9-4996-9A74-5843391F91B7}" type="sibTrans" cxnId="{CC8E8CAB-F2C5-4860-ABB9-7C50B9DC4BBB}">
      <dgm:prSet/>
      <dgm:spPr/>
      <dgm:t>
        <a:bodyPr/>
        <a:lstStyle/>
        <a:p>
          <a:endParaRPr lang="ru-RU"/>
        </a:p>
      </dgm:t>
    </dgm:pt>
    <dgm:pt modelId="{CDD06C8B-C127-4968-A59D-647107B54D72}">
      <dgm:prSet/>
      <dgm:spPr/>
      <dgm:t>
        <a:bodyPr/>
        <a:lstStyle/>
        <a:p>
          <a:endParaRPr lang="ru-RU"/>
        </a:p>
      </dgm:t>
    </dgm:pt>
    <dgm:pt modelId="{F6B0859E-10C5-4D29-B8AB-178B897077BD}" type="parTrans" cxnId="{81234C0F-8784-4BD3-B54D-72CA04B33CCC}">
      <dgm:prSet/>
      <dgm:spPr/>
      <dgm:t>
        <a:bodyPr/>
        <a:lstStyle/>
        <a:p>
          <a:endParaRPr lang="ru-RU"/>
        </a:p>
      </dgm:t>
    </dgm:pt>
    <dgm:pt modelId="{FE632EA2-BF13-44AB-92DE-527ADF88B973}" type="sibTrans" cxnId="{81234C0F-8784-4BD3-B54D-72CA04B33CCC}">
      <dgm:prSet/>
      <dgm:spPr/>
      <dgm:t>
        <a:bodyPr/>
        <a:lstStyle/>
        <a:p>
          <a:endParaRPr lang="ru-RU"/>
        </a:p>
      </dgm:t>
    </dgm:pt>
    <dgm:pt modelId="{0E799917-B948-4BFC-A186-0B34C4C8A9A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FDE10B2-5893-4A81-A775-493CE482D393}" type="parTrans" cxnId="{E587C5E6-1BC9-4E55-A55F-AB951668F518}">
      <dgm:prSet/>
      <dgm:spPr/>
      <dgm:t>
        <a:bodyPr/>
        <a:lstStyle/>
        <a:p>
          <a:endParaRPr lang="ru-RU"/>
        </a:p>
      </dgm:t>
    </dgm:pt>
    <dgm:pt modelId="{6218FB08-49BC-4042-B6C2-B74A55BB433C}" type="sibTrans" cxnId="{E587C5E6-1BC9-4E55-A55F-AB951668F518}">
      <dgm:prSet/>
      <dgm:spPr/>
      <dgm:t>
        <a:bodyPr/>
        <a:lstStyle/>
        <a:p>
          <a:endParaRPr lang="ru-RU"/>
        </a:p>
      </dgm:t>
    </dgm:pt>
    <dgm:pt modelId="{DD21A9E7-6569-4776-8181-6149F86C6583}">
      <dgm:prSet/>
      <dgm:spPr/>
      <dgm:t>
        <a:bodyPr/>
        <a:lstStyle/>
        <a:p>
          <a:endParaRPr lang="ru-RU"/>
        </a:p>
      </dgm:t>
    </dgm:pt>
    <dgm:pt modelId="{9D8FFB75-EA81-4AAF-948C-665E60F7A518}" type="parTrans" cxnId="{FFFF1967-9208-4FE4-9C4F-5DB45566B1EA}">
      <dgm:prSet/>
      <dgm:spPr/>
      <dgm:t>
        <a:bodyPr/>
        <a:lstStyle/>
        <a:p>
          <a:endParaRPr lang="ru-RU"/>
        </a:p>
      </dgm:t>
    </dgm:pt>
    <dgm:pt modelId="{3771E6B1-D0AE-43DE-B414-87341FF7202D}" type="sibTrans" cxnId="{FFFF1967-9208-4FE4-9C4F-5DB45566B1EA}">
      <dgm:prSet/>
      <dgm:spPr/>
      <dgm:t>
        <a:bodyPr/>
        <a:lstStyle/>
        <a:p>
          <a:endParaRPr lang="ru-RU"/>
        </a:p>
      </dgm:t>
    </dgm:pt>
    <dgm:pt modelId="{537FEB79-CDB8-45DA-A006-C726A357B01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0CD0D49-EB03-4666-AF69-9187E2CE1EC8}" type="parTrans" cxnId="{78222031-D583-48CD-8244-0388DE5AD2DB}">
      <dgm:prSet/>
      <dgm:spPr/>
      <dgm:t>
        <a:bodyPr/>
        <a:lstStyle/>
        <a:p>
          <a:endParaRPr lang="ru-RU"/>
        </a:p>
      </dgm:t>
    </dgm:pt>
    <dgm:pt modelId="{73FCF689-B638-4CD1-B218-E5E7FF6CAFE3}" type="sibTrans" cxnId="{78222031-D583-48CD-8244-0388DE5AD2DB}">
      <dgm:prSet/>
      <dgm:spPr/>
      <dgm:t>
        <a:bodyPr/>
        <a:lstStyle/>
        <a:p>
          <a:endParaRPr lang="ru-RU"/>
        </a:p>
      </dgm:t>
    </dgm:pt>
    <dgm:pt modelId="{98918EE8-EAE8-4860-A953-AD142625FE3D}">
      <dgm:prSet/>
      <dgm:spPr/>
      <dgm:t>
        <a:bodyPr/>
        <a:lstStyle/>
        <a:p>
          <a:endParaRPr lang="ru-RU"/>
        </a:p>
      </dgm:t>
    </dgm:pt>
    <dgm:pt modelId="{5DCE51C5-6D82-4722-9FA7-7917530F0B4D}" type="parTrans" cxnId="{3133FA22-FC63-4FA6-A0F3-087CAFA710A5}">
      <dgm:prSet/>
      <dgm:spPr/>
      <dgm:t>
        <a:bodyPr/>
        <a:lstStyle/>
        <a:p>
          <a:endParaRPr lang="ru-RU"/>
        </a:p>
      </dgm:t>
    </dgm:pt>
    <dgm:pt modelId="{CF963197-A56A-4FA9-9EFF-CB9F56CF3156}" type="sibTrans" cxnId="{3133FA22-FC63-4FA6-A0F3-087CAFA710A5}">
      <dgm:prSet/>
      <dgm:spPr/>
      <dgm:t>
        <a:bodyPr/>
        <a:lstStyle/>
        <a:p>
          <a:endParaRPr lang="ru-RU"/>
        </a:p>
      </dgm:t>
    </dgm:pt>
    <dgm:pt modelId="{E03978D6-F3F1-45F0-8FFC-56EB2E4A780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1E5CF5D-A8E4-4528-9909-08661E1AB103}" type="parTrans" cxnId="{1D5D8E19-D2EF-4A06-9804-8A6FDEC606EC}">
      <dgm:prSet/>
      <dgm:spPr/>
      <dgm:t>
        <a:bodyPr/>
        <a:lstStyle/>
        <a:p>
          <a:endParaRPr lang="ru-RU"/>
        </a:p>
      </dgm:t>
    </dgm:pt>
    <dgm:pt modelId="{D34D4B1B-527B-421D-B2FD-164FC58F3BD8}" type="sibTrans" cxnId="{1D5D8E19-D2EF-4A06-9804-8A6FDEC606EC}">
      <dgm:prSet/>
      <dgm:spPr/>
      <dgm:t>
        <a:bodyPr/>
        <a:lstStyle/>
        <a:p>
          <a:endParaRPr lang="ru-RU"/>
        </a:p>
      </dgm:t>
    </dgm:pt>
    <dgm:pt modelId="{72736896-345A-4A91-8C25-38CA65FFD065}">
      <dgm:prSet/>
      <dgm:spPr/>
      <dgm:t>
        <a:bodyPr/>
        <a:lstStyle/>
        <a:p>
          <a:endParaRPr lang="ru-RU"/>
        </a:p>
      </dgm:t>
    </dgm:pt>
    <dgm:pt modelId="{D97CCC3C-2E87-4971-A632-1DC7FF3D2EC1}" type="parTrans" cxnId="{B70356B2-2755-47B8-AA26-F4E77E9F1AA4}">
      <dgm:prSet/>
      <dgm:spPr/>
      <dgm:t>
        <a:bodyPr/>
        <a:lstStyle/>
        <a:p>
          <a:endParaRPr lang="ru-RU"/>
        </a:p>
      </dgm:t>
    </dgm:pt>
    <dgm:pt modelId="{9E3B8FEF-2BEF-49E8-8F34-97E1D2DCA900}" type="sibTrans" cxnId="{B70356B2-2755-47B8-AA26-F4E77E9F1AA4}">
      <dgm:prSet/>
      <dgm:spPr/>
      <dgm:t>
        <a:bodyPr/>
        <a:lstStyle/>
        <a:p>
          <a:endParaRPr lang="ru-RU"/>
        </a:p>
      </dgm:t>
    </dgm:pt>
    <dgm:pt modelId="{2E3BFE49-A327-452D-A14A-BAE644EF4E34}">
      <dgm:prSet/>
      <dgm:spPr/>
      <dgm:t>
        <a:bodyPr/>
        <a:lstStyle/>
        <a:p>
          <a:endParaRPr lang="ru-RU"/>
        </a:p>
      </dgm:t>
    </dgm:pt>
    <dgm:pt modelId="{D1793EA6-CD04-459D-B40C-1DCD70B26907}" type="parTrans" cxnId="{65650F4A-AFF0-4BDC-A8D3-5F5401BC89BD}">
      <dgm:prSet/>
      <dgm:spPr/>
      <dgm:t>
        <a:bodyPr/>
        <a:lstStyle/>
        <a:p>
          <a:endParaRPr lang="ru-RU"/>
        </a:p>
      </dgm:t>
    </dgm:pt>
    <dgm:pt modelId="{A8651162-8213-44EA-BAFA-4737BCEF84F9}" type="sibTrans" cxnId="{65650F4A-AFF0-4BDC-A8D3-5F5401BC89BD}">
      <dgm:prSet/>
      <dgm:spPr/>
      <dgm:t>
        <a:bodyPr/>
        <a:lstStyle/>
        <a:p>
          <a:endParaRPr lang="ru-RU"/>
        </a:p>
      </dgm:t>
    </dgm:pt>
    <dgm:pt modelId="{0ED51EEC-224D-4B12-B9AE-96D08091848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2BC3D48-E4CD-42EE-88C3-AB8FFE01BFAE}" type="parTrans" cxnId="{82EB58E2-178E-46B4-B93D-283041847E9D}">
      <dgm:prSet/>
      <dgm:spPr/>
      <dgm:t>
        <a:bodyPr/>
        <a:lstStyle/>
        <a:p>
          <a:endParaRPr lang="ru-RU"/>
        </a:p>
      </dgm:t>
    </dgm:pt>
    <dgm:pt modelId="{3C3F4096-DE59-4801-8CAF-BE7F09B4C702}" type="sibTrans" cxnId="{82EB58E2-178E-46B4-B93D-283041847E9D}">
      <dgm:prSet/>
      <dgm:spPr/>
      <dgm:t>
        <a:bodyPr/>
        <a:lstStyle/>
        <a:p>
          <a:endParaRPr lang="ru-RU"/>
        </a:p>
      </dgm:t>
    </dgm:pt>
    <dgm:pt modelId="{3ED3CAD1-0A1B-4229-8084-C2AA6AA54D2A}">
      <dgm:prSet/>
      <dgm:spPr/>
      <dgm:t>
        <a:bodyPr/>
        <a:lstStyle/>
        <a:p>
          <a:endParaRPr lang="ru-RU"/>
        </a:p>
      </dgm:t>
    </dgm:pt>
    <dgm:pt modelId="{38D92FDE-6DA3-471A-9C23-69E60B086048}" type="parTrans" cxnId="{DDA24AE4-164F-445D-8E39-1F3ABC1DB015}">
      <dgm:prSet/>
      <dgm:spPr/>
      <dgm:t>
        <a:bodyPr/>
        <a:lstStyle/>
        <a:p>
          <a:endParaRPr lang="ru-RU"/>
        </a:p>
      </dgm:t>
    </dgm:pt>
    <dgm:pt modelId="{1C478B4B-CB0D-4CE5-853E-28EB12AD4554}" type="sibTrans" cxnId="{DDA24AE4-164F-445D-8E39-1F3ABC1DB015}">
      <dgm:prSet/>
      <dgm:spPr/>
      <dgm:t>
        <a:bodyPr/>
        <a:lstStyle/>
        <a:p>
          <a:endParaRPr lang="ru-RU"/>
        </a:p>
      </dgm:t>
    </dgm:pt>
    <dgm:pt modelId="{8E20741D-C7B1-432D-9AB3-F8EDCB5A21BA}">
      <dgm:prSet/>
      <dgm:spPr/>
      <dgm:t>
        <a:bodyPr/>
        <a:lstStyle/>
        <a:p>
          <a:endParaRPr lang="ru-RU"/>
        </a:p>
      </dgm:t>
    </dgm:pt>
    <dgm:pt modelId="{CDA28A4F-F01B-489B-A9B1-5AEC42046908}" type="parTrans" cxnId="{2063105A-7928-4083-BBE2-8D9BDC95F69A}">
      <dgm:prSet/>
      <dgm:spPr/>
      <dgm:t>
        <a:bodyPr/>
        <a:lstStyle/>
        <a:p>
          <a:endParaRPr lang="ru-RU"/>
        </a:p>
      </dgm:t>
    </dgm:pt>
    <dgm:pt modelId="{24A0901E-ABDA-478C-926A-028141CE3E65}" type="sibTrans" cxnId="{2063105A-7928-4083-BBE2-8D9BDC95F69A}">
      <dgm:prSet/>
      <dgm:spPr/>
      <dgm:t>
        <a:bodyPr/>
        <a:lstStyle/>
        <a:p>
          <a:endParaRPr lang="ru-RU"/>
        </a:p>
      </dgm:t>
    </dgm:pt>
    <dgm:pt modelId="{513E9160-32B4-4113-AA6D-0351C4930A4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4EFE92D-C1CC-41C9-A2C9-89A1EB60748C}" type="parTrans" cxnId="{30389E32-A194-444D-8646-72087C216EDB}">
      <dgm:prSet/>
      <dgm:spPr/>
      <dgm:t>
        <a:bodyPr/>
        <a:lstStyle/>
        <a:p>
          <a:endParaRPr lang="ru-RU"/>
        </a:p>
      </dgm:t>
    </dgm:pt>
    <dgm:pt modelId="{6CC98BA9-D434-4EA0-B43B-BD3804183CD7}" type="sibTrans" cxnId="{30389E32-A194-444D-8646-72087C216EDB}">
      <dgm:prSet/>
      <dgm:spPr/>
      <dgm:t>
        <a:bodyPr/>
        <a:lstStyle/>
        <a:p>
          <a:endParaRPr lang="ru-RU"/>
        </a:p>
      </dgm:t>
    </dgm:pt>
    <dgm:pt modelId="{7F48971C-D956-452F-A63A-8450358F8AFB}">
      <dgm:prSet/>
      <dgm:spPr/>
      <dgm:t>
        <a:bodyPr/>
        <a:lstStyle/>
        <a:p>
          <a:endParaRPr lang="ru-RU"/>
        </a:p>
      </dgm:t>
    </dgm:pt>
    <dgm:pt modelId="{67E9CFD4-5B9D-429C-A86C-AC25F284508C}" type="parTrans" cxnId="{C66F44E7-B487-4908-8D69-A82066F6BA53}">
      <dgm:prSet/>
      <dgm:spPr/>
      <dgm:t>
        <a:bodyPr/>
        <a:lstStyle/>
        <a:p>
          <a:endParaRPr lang="ru-RU"/>
        </a:p>
      </dgm:t>
    </dgm:pt>
    <dgm:pt modelId="{45D544B6-2E9F-4928-B202-27ABC76148EF}" type="sibTrans" cxnId="{C66F44E7-B487-4908-8D69-A82066F6BA53}">
      <dgm:prSet/>
      <dgm:spPr/>
      <dgm:t>
        <a:bodyPr/>
        <a:lstStyle/>
        <a:p>
          <a:endParaRPr lang="ru-RU"/>
        </a:p>
      </dgm:t>
    </dgm:pt>
    <dgm:pt modelId="{3C340607-ABD3-4626-8777-4793094A873D}">
      <dgm:prSet/>
      <dgm:spPr/>
      <dgm:t>
        <a:bodyPr/>
        <a:lstStyle/>
        <a:p>
          <a:endParaRPr lang="ru-RU"/>
        </a:p>
      </dgm:t>
    </dgm:pt>
    <dgm:pt modelId="{15F49315-15F8-4356-9F19-3D6973E03349}" type="parTrans" cxnId="{8CAA862C-57EA-4268-8AAB-EEE59195A359}">
      <dgm:prSet/>
      <dgm:spPr/>
      <dgm:t>
        <a:bodyPr/>
        <a:lstStyle/>
        <a:p>
          <a:endParaRPr lang="ru-RU"/>
        </a:p>
      </dgm:t>
    </dgm:pt>
    <dgm:pt modelId="{4C6C0707-CDD8-43B1-8EA9-00F049AAD9BB}" type="sibTrans" cxnId="{8CAA862C-57EA-4268-8AAB-EEE59195A359}">
      <dgm:prSet/>
      <dgm:spPr/>
      <dgm:t>
        <a:bodyPr/>
        <a:lstStyle/>
        <a:p>
          <a:endParaRPr lang="ru-RU"/>
        </a:p>
      </dgm:t>
    </dgm:pt>
    <dgm:pt modelId="{04116715-A492-40D4-8DFB-71E8819C4C7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8E1E5F0-61B0-4DA2-ACED-536AE87FC584}" type="parTrans" cxnId="{8D11471D-2F1C-43FD-9B08-D12EFE635B44}">
      <dgm:prSet/>
      <dgm:spPr/>
      <dgm:t>
        <a:bodyPr/>
        <a:lstStyle/>
        <a:p>
          <a:endParaRPr lang="ru-RU"/>
        </a:p>
      </dgm:t>
    </dgm:pt>
    <dgm:pt modelId="{8D606F09-E8C4-4087-AE13-6F0BB554ACE7}" type="sibTrans" cxnId="{8D11471D-2F1C-43FD-9B08-D12EFE635B44}">
      <dgm:prSet/>
      <dgm:spPr/>
      <dgm:t>
        <a:bodyPr/>
        <a:lstStyle/>
        <a:p>
          <a:endParaRPr lang="ru-RU"/>
        </a:p>
      </dgm:t>
    </dgm:pt>
    <dgm:pt modelId="{B52E564E-9533-4B99-B1FD-538FDAE687EF}">
      <dgm:prSet/>
      <dgm:spPr/>
      <dgm:t>
        <a:bodyPr/>
        <a:lstStyle/>
        <a:p>
          <a:endParaRPr lang="ru-RU"/>
        </a:p>
      </dgm:t>
    </dgm:pt>
    <dgm:pt modelId="{454CD95D-3BE7-477A-90AA-39E8A8FC7FA5}" type="parTrans" cxnId="{55F1E2FB-234A-48B6-B7F9-258A0BC14815}">
      <dgm:prSet/>
      <dgm:spPr/>
      <dgm:t>
        <a:bodyPr/>
        <a:lstStyle/>
        <a:p>
          <a:endParaRPr lang="ru-RU"/>
        </a:p>
      </dgm:t>
    </dgm:pt>
    <dgm:pt modelId="{B759C4B4-BDFB-43E6-9E7A-101198F86737}" type="sibTrans" cxnId="{55F1E2FB-234A-48B6-B7F9-258A0BC14815}">
      <dgm:prSet/>
      <dgm:spPr/>
      <dgm:t>
        <a:bodyPr/>
        <a:lstStyle/>
        <a:p>
          <a:endParaRPr lang="ru-RU"/>
        </a:p>
      </dgm:t>
    </dgm:pt>
    <dgm:pt modelId="{E315527C-0B33-4895-84E2-5D57FD581724}">
      <dgm:prSet/>
      <dgm:spPr/>
      <dgm:t>
        <a:bodyPr/>
        <a:lstStyle/>
        <a:p>
          <a:endParaRPr lang="ru-RU"/>
        </a:p>
      </dgm:t>
    </dgm:pt>
    <dgm:pt modelId="{C3B56C1B-F270-4FB0-98E6-CFE6D793AD72}" type="parTrans" cxnId="{43779602-1486-40C0-92E1-2CF725243EC2}">
      <dgm:prSet/>
      <dgm:spPr/>
      <dgm:t>
        <a:bodyPr/>
        <a:lstStyle/>
        <a:p>
          <a:endParaRPr lang="ru-RU"/>
        </a:p>
      </dgm:t>
    </dgm:pt>
    <dgm:pt modelId="{9E0FE4C8-33D4-477E-A0BC-20D3B5D52E18}" type="sibTrans" cxnId="{43779602-1486-40C0-92E1-2CF725243EC2}">
      <dgm:prSet/>
      <dgm:spPr/>
      <dgm:t>
        <a:bodyPr/>
        <a:lstStyle/>
        <a:p>
          <a:endParaRPr lang="ru-RU"/>
        </a:p>
      </dgm:t>
    </dgm:pt>
    <dgm:pt modelId="{00311083-A0C2-4A4F-9DFF-AC5F791B355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DC3EB52-1648-4925-9D2E-44CCC9EE91C5}" type="parTrans" cxnId="{A2205C69-8EA5-4AA0-A5C4-7DBB4FE4E053}">
      <dgm:prSet/>
      <dgm:spPr/>
      <dgm:t>
        <a:bodyPr/>
        <a:lstStyle/>
        <a:p>
          <a:endParaRPr lang="ru-RU"/>
        </a:p>
      </dgm:t>
    </dgm:pt>
    <dgm:pt modelId="{85B47743-6887-4AF5-B3B3-AF1080AC8589}" type="sibTrans" cxnId="{A2205C69-8EA5-4AA0-A5C4-7DBB4FE4E053}">
      <dgm:prSet/>
      <dgm:spPr/>
      <dgm:t>
        <a:bodyPr/>
        <a:lstStyle/>
        <a:p>
          <a:endParaRPr lang="ru-RU"/>
        </a:p>
      </dgm:t>
    </dgm:pt>
    <dgm:pt modelId="{7F4A32E1-628A-4C13-9670-3EF0D8C06286}">
      <dgm:prSet/>
      <dgm:spPr/>
      <dgm:t>
        <a:bodyPr/>
        <a:lstStyle/>
        <a:p>
          <a:endParaRPr lang="ru-RU"/>
        </a:p>
      </dgm:t>
    </dgm:pt>
    <dgm:pt modelId="{9F622944-1A3A-45A2-830D-B8F6AD80A83F}" type="parTrans" cxnId="{A133C2AE-ACE9-4F61-B085-48AD03170A0A}">
      <dgm:prSet/>
      <dgm:spPr/>
      <dgm:t>
        <a:bodyPr/>
        <a:lstStyle/>
        <a:p>
          <a:endParaRPr lang="ru-RU"/>
        </a:p>
      </dgm:t>
    </dgm:pt>
    <dgm:pt modelId="{6D63EF0E-7126-4C36-B356-0D634B97EF12}" type="sibTrans" cxnId="{A133C2AE-ACE9-4F61-B085-48AD03170A0A}">
      <dgm:prSet/>
      <dgm:spPr/>
      <dgm:t>
        <a:bodyPr/>
        <a:lstStyle/>
        <a:p>
          <a:endParaRPr lang="ru-RU"/>
        </a:p>
      </dgm:t>
    </dgm:pt>
    <dgm:pt modelId="{3749D641-BF89-4BEB-AE46-0806DB41E7D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1D56A51-C77E-4ADA-997C-92D15B01A22D}" type="parTrans" cxnId="{062EF45E-E092-4294-8E28-4F1371753253}">
      <dgm:prSet/>
      <dgm:spPr/>
      <dgm:t>
        <a:bodyPr/>
        <a:lstStyle/>
        <a:p>
          <a:endParaRPr lang="ru-RU"/>
        </a:p>
      </dgm:t>
    </dgm:pt>
    <dgm:pt modelId="{AFE99DEA-0029-4D51-A347-52AE1FB9E060}" type="sibTrans" cxnId="{062EF45E-E092-4294-8E28-4F1371753253}">
      <dgm:prSet/>
      <dgm:spPr/>
      <dgm:t>
        <a:bodyPr/>
        <a:lstStyle/>
        <a:p>
          <a:endParaRPr lang="ru-RU"/>
        </a:p>
      </dgm:t>
    </dgm:pt>
    <dgm:pt modelId="{D85C3B33-F508-4142-A2BE-AE662504F7B0}">
      <dgm:prSet/>
      <dgm:spPr/>
      <dgm:t>
        <a:bodyPr/>
        <a:lstStyle/>
        <a:p>
          <a:endParaRPr lang="ru-RU"/>
        </a:p>
      </dgm:t>
    </dgm:pt>
    <dgm:pt modelId="{7BB4998F-4EDB-47DC-AA07-B6D940C63262}" type="parTrans" cxnId="{1D324EEF-87BB-4F25-8334-10B16DA802EC}">
      <dgm:prSet/>
      <dgm:spPr/>
      <dgm:t>
        <a:bodyPr/>
        <a:lstStyle/>
        <a:p>
          <a:endParaRPr lang="ru-RU"/>
        </a:p>
      </dgm:t>
    </dgm:pt>
    <dgm:pt modelId="{DC0BEF41-5C2F-4BAD-A694-000F041B1E6F}" type="sibTrans" cxnId="{1D324EEF-87BB-4F25-8334-10B16DA802EC}">
      <dgm:prSet/>
      <dgm:spPr/>
      <dgm:t>
        <a:bodyPr/>
        <a:lstStyle/>
        <a:p>
          <a:endParaRPr lang="ru-RU"/>
        </a:p>
      </dgm:t>
    </dgm:pt>
    <dgm:pt modelId="{12274E86-FC6F-4C90-AB92-8A12C1F1B8C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E993451-E633-4F96-925F-7DA24A4C18AC}" type="parTrans" cxnId="{E4563D16-95BB-4774-AE60-3AE373AB541C}">
      <dgm:prSet/>
      <dgm:spPr/>
      <dgm:t>
        <a:bodyPr/>
        <a:lstStyle/>
        <a:p>
          <a:endParaRPr lang="ru-RU"/>
        </a:p>
      </dgm:t>
    </dgm:pt>
    <dgm:pt modelId="{C664E555-B191-404E-BC83-EA78ACB6B76A}" type="sibTrans" cxnId="{E4563D16-95BB-4774-AE60-3AE373AB541C}">
      <dgm:prSet/>
      <dgm:spPr/>
      <dgm:t>
        <a:bodyPr/>
        <a:lstStyle/>
        <a:p>
          <a:endParaRPr lang="ru-RU"/>
        </a:p>
      </dgm:t>
    </dgm:pt>
    <dgm:pt modelId="{BED149A2-46B9-413B-B441-A209862FDFA9}">
      <dgm:prSet/>
      <dgm:spPr/>
      <dgm:t>
        <a:bodyPr/>
        <a:lstStyle/>
        <a:p>
          <a:endParaRPr lang="ru-RU"/>
        </a:p>
      </dgm:t>
    </dgm:pt>
    <dgm:pt modelId="{70899B2A-EFBD-4586-A579-15185707222F}" type="parTrans" cxnId="{7BE9424E-2A61-4011-A234-D2A2456B1975}">
      <dgm:prSet/>
      <dgm:spPr/>
      <dgm:t>
        <a:bodyPr/>
        <a:lstStyle/>
        <a:p>
          <a:endParaRPr lang="ru-RU"/>
        </a:p>
      </dgm:t>
    </dgm:pt>
    <dgm:pt modelId="{5CE8E616-0DC8-4608-9EA6-42AC28186A83}" type="sibTrans" cxnId="{7BE9424E-2A61-4011-A234-D2A2456B1975}">
      <dgm:prSet/>
      <dgm:spPr/>
      <dgm:t>
        <a:bodyPr/>
        <a:lstStyle/>
        <a:p>
          <a:endParaRPr lang="ru-RU"/>
        </a:p>
      </dgm:t>
    </dgm:pt>
    <dgm:pt modelId="{7E05DAA4-2BA3-4391-B30F-587A782EFFD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D56C355-AA15-4BEA-8838-91E9D5B8F902}" type="parTrans" cxnId="{6154FA85-422B-4D40-BAD1-E1FEE8624925}">
      <dgm:prSet/>
      <dgm:spPr/>
      <dgm:t>
        <a:bodyPr/>
        <a:lstStyle/>
        <a:p>
          <a:endParaRPr lang="ru-RU"/>
        </a:p>
      </dgm:t>
    </dgm:pt>
    <dgm:pt modelId="{A2BD67BD-3BBD-4A85-9646-E421BE63866F}" type="sibTrans" cxnId="{6154FA85-422B-4D40-BAD1-E1FEE8624925}">
      <dgm:prSet/>
      <dgm:spPr/>
      <dgm:t>
        <a:bodyPr/>
        <a:lstStyle/>
        <a:p>
          <a:endParaRPr lang="ru-RU"/>
        </a:p>
      </dgm:t>
    </dgm:pt>
    <dgm:pt modelId="{963F4DCE-856D-43BE-B632-F6685B7C3946}">
      <dgm:prSet/>
      <dgm:spPr/>
      <dgm:t>
        <a:bodyPr/>
        <a:lstStyle/>
        <a:p>
          <a:endParaRPr lang="ru-RU"/>
        </a:p>
      </dgm:t>
    </dgm:pt>
    <dgm:pt modelId="{9C0468A8-4A21-432F-92D5-7D79E53B6779}" type="parTrans" cxnId="{A6D94208-7E5F-4CB7-9C4C-FBDEEAC3E947}">
      <dgm:prSet/>
      <dgm:spPr/>
      <dgm:t>
        <a:bodyPr/>
        <a:lstStyle/>
        <a:p>
          <a:endParaRPr lang="ru-RU"/>
        </a:p>
      </dgm:t>
    </dgm:pt>
    <dgm:pt modelId="{6247D42C-D0C8-42E8-8C84-9D119C1A982B}" type="sibTrans" cxnId="{A6D94208-7E5F-4CB7-9C4C-FBDEEAC3E947}">
      <dgm:prSet/>
      <dgm:spPr/>
      <dgm:t>
        <a:bodyPr/>
        <a:lstStyle/>
        <a:p>
          <a:endParaRPr lang="ru-RU"/>
        </a:p>
      </dgm:t>
    </dgm:pt>
    <dgm:pt modelId="{DE111992-2D93-44D7-9FED-4192AF41727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F300588-FB53-4083-91FE-17301F36A193}" type="parTrans" cxnId="{BE2A3984-CEB1-4710-89EE-307D25CE2DB6}">
      <dgm:prSet/>
      <dgm:spPr/>
      <dgm:t>
        <a:bodyPr/>
        <a:lstStyle/>
        <a:p>
          <a:endParaRPr lang="ru-RU"/>
        </a:p>
      </dgm:t>
    </dgm:pt>
    <dgm:pt modelId="{3E5A5143-6A1D-454B-8097-CF4F53CEE8E9}" type="sibTrans" cxnId="{BE2A3984-CEB1-4710-89EE-307D25CE2DB6}">
      <dgm:prSet/>
      <dgm:spPr/>
      <dgm:t>
        <a:bodyPr/>
        <a:lstStyle/>
        <a:p>
          <a:endParaRPr lang="ru-RU"/>
        </a:p>
      </dgm:t>
    </dgm:pt>
    <dgm:pt modelId="{CC3CA8A1-BAC8-4E98-923F-00138ED36412}">
      <dgm:prSet/>
      <dgm:spPr/>
      <dgm:t>
        <a:bodyPr/>
        <a:lstStyle/>
        <a:p>
          <a:endParaRPr lang="ru-RU"/>
        </a:p>
      </dgm:t>
    </dgm:pt>
    <dgm:pt modelId="{4F07CF00-7C82-4AF9-90AE-FECA11ECBB63}" type="parTrans" cxnId="{B249CDA8-67BC-4A4D-A21F-F809889E65B6}">
      <dgm:prSet/>
      <dgm:spPr/>
      <dgm:t>
        <a:bodyPr/>
        <a:lstStyle/>
        <a:p>
          <a:endParaRPr lang="ru-RU"/>
        </a:p>
      </dgm:t>
    </dgm:pt>
    <dgm:pt modelId="{54B5528D-5014-431B-9DAE-190ECAB273FC}" type="sibTrans" cxnId="{B249CDA8-67BC-4A4D-A21F-F809889E65B6}">
      <dgm:prSet/>
      <dgm:spPr/>
      <dgm:t>
        <a:bodyPr/>
        <a:lstStyle/>
        <a:p>
          <a:endParaRPr lang="ru-RU"/>
        </a:p>
      </dgm:t>
    </dgm:pt>
    <dgm:pt modelId="{1A5622BF-3803-4D36-837F-928DA4BF3E3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BF0C15A-7A21-4880-B29C-CC59BD3014BE}" type="parTrans" cxnId="{F4BD67A3-9DC6-4EFB-B572-0DEDB9AEAA24}">
      <dgm:prSet/>
      <dgm:spPr/>
      <dgm:t>
        <a:bodyPr/>
        <a:lstStyle/>
        <a:p>
          <a:endParaRPr lang="ru-RU"/>
        </a:p>
      </dgm:t>
    </dgm:pt>
    <dgm:pt modelId="{9A727FEC-7ECF-460E-9A52-59C319F40BB4}" type="sibTrans" cxnId="{F4BD67A3-9DC6-4EFB-B572-0DEDB9AEAA24}">
      <dgm:prSet/>
      <dgm:spPr/>
      <dgm:t>
        <a:bodyPr/>
        <a:lstStyle/>
        <a:p>
          <a:endParaRPr lang="ru-RU"/>
        </a:p>
      </dgm:t>
    </dgm:pt>
    <dgm:pt modelId="{15D518D1-5D12-4B4A-A8B2-F10769E0333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E958808-D5EE-4ECE-91D7-6A21809383A6}" type="parTrans" cxnId="{25D8A938-009D-4AD1-A080-7B817AB0C98C}">
      <dgm:prSet/>
      <dgm:spPr/>
      <dgm:t>
        <a:bodyPr/>
        <a:lstStyle/>
        <a:p>
          <a:endParaRPr lang="ru-RU"/>
        </a:p>
      </dgm:t>
    </dgm:pt>
    <dgm:pt modelId="{13FEE706-B82C-4AAE-91B3-34F15A58D50F}" type="sibTrans" cxnId="{25D8A938-009D-4AD1-A080-7B817AB0C98C}">
      <dgm:prSet/>
      <dgm:spPr/>
      <dgm:t>
        <a:bodyPr/>
        <a:lstStyle/>
        <a:p>
          <a:endParaRPr lang="ru-RU"/>
        </a:p>
      </dgm:t>
    </dgm:pt>
    <dgm:pt modelId="{C53BF1EC-C0B1-4D06-843E-7713806287A9}">
      <dgm:prSet/>
      <dgm:spPr/>
      <dgm:t>
        <a:bodyPr/>
        <a:lstStyle/>
        <a:p>
          <a:endParaRPr lang="ru-RU"/>
        </a:p>
      </dgm:t>
    </dgm:pt>
    <dgm:pt modelId="{23EB2AEA-A94F-480F-B895-E186D587E7F3}" type="parTrans" cxnId="{5CEF5824-0987-42F8-BAE6-07C8D65A7583}">
      <dgm:prSet/>
      <dgm:spPr/>
      <dgm:t>
        <a:bodyPr/>
        <a:lstStyle/>
        <a:p>
          <a:endParaRPr lang="ru-RU"/>
        </a:p>
      </dgm:t>
    </dgm:pt>
    <dgm:pt modelId="{02BDFF92-7D2E-49F3-93E6-05230B219A1C}" type="sibTrans" cxnId="{5CEF5824-0987-42F8-BAE6-07C8D65A7583}">
      <dgm:prSet/>
      <dgm:spPr/>
      <dgm:t>
        <a:bodyPr/>
        <a:lstStyle/>
        <a:p>
          <a:endParaRPr lang="ru-RU"/>
        </a:p>
      </dgm:t>
    </dgm:pt>
    <dgm:pt modelId="{0CA00503-16BA-45FA-8BAD-B63BC85FAD19}">
      <dgm:prSet/>
      <dgm:spPr/>
      <dgm:t>
        <a:bodyPr/>
        <a:lstStyle/>
        <a:p>
          <a:endParaRPr lang="ru-RU"/>
        </a:p>
      </dgm:t>
    </dgm:pt>
    <dgm:pt modelId="{8560C9B0-D348-484C-9909-0A9252D306B7}" type="parTrans" cxnId="{B5AC9488-B551-4D22-95AE-42F551931F0C}">
      <dgm:prSet/>
      <dgm:spPr/>
      <dgm:t>
        <a:bodyPr/>
        <a:lstStyle/>
        <a:p>
          <a:endParaRPr lang="ru-RU"/>
        </a:p>
      </dgm:t>
    </dgm:pt>
    <dgm:pt modelId="{E7347016-C4F5-4B48-BCF9-27806998FC51}" type="sibTrans" cxnId="{B5AC9488-B551-4D22-95AE-42F551931F0C}">
      <dgm:prSet/>
      <dgm:spPr/>
      <dgm:t>
        <a:bodyPr/>
        <a:lstStyle/>
        <a:p>
          <a:endParaRPr lang="ru-RU"/>
        </a:p>
      </dgm:t>
    </dgm:pt>
    <dgm:pt modelId="{58F3D5AB-1802-4054-9953-805A9447847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55904B2-9073-431A-AE8F-ACC8B00D6155}" type="parTrans" cxnId="{23E9376E-7D90-4A21-9D43-EA21AFCD37BA}">
      <dgm:prSet/>
      <dgm:spPr/>
      <dgm:t>
        <a:bodyPr/>
        <a:lstStyle/>
        <a:p>
          <a:endParaRPr lang="ru-RU"/>
        </a:p>
      </dgm:t>
    </dgm:pt>
    <dgm:pt modelId="{3E1D7657-7B4C-4ECD-A31E-F52F1C009E75}" type="sibTrans" cxnId="{23E9376E-7D90-4A21-9D43-EA21AFCD37BA}">
      <dgm:prSet/>
      <dgm:spPr/>
      <dgm:t>
        <a:bodyPr/>
        <a:lstStyle/>
        <a:p>
          <a:endParaRPr lang="ru-RU"/>
        </a:p>
      </dgm:t>
    </dgm:pt>
    <dgm:pt modelId="{E7F212DB-C85F-48B1-9872-B2106DC228E0}">
      <dgm:prSet/>
      <dgm:spPr/>
      <dgm:t>
        <a:bodyPr/>
        <a:lstStyle/>
        <a:p>
          <a:endParaRPr lang="ru-RU"/>
        </a:p>
      </dgm:t>
    </dgm:pt>
    <dgm:pt modelId="{69DAB377-F0DE-44EB-B3A4-9A7716EF865B}" type="parTrans" cxnId="{CEF09F78-E6D7-41D7-A83A-A98C22A3E8E7}">
      <dgm:prSet/>
      <dgm:spPr/>
      <dgm:t>
        <a:bodyPr/>
        <a:lstStyle/>
        <a:p>
          <a:endParaRPr lang="ru-RU"/>
        </a:p>
      </dgm:t>
    </dgm:pt>
    <dgm:pt modelId="{B041FAB6-A56A-4A1C-8179-309DAFE785B9}" type="sibTrans" cxnId="{CEF09F78-E6D7-41D7-A83A-A98C22A3E8E7}">
      <dgm:prSet/>
      <dgm:spPr/>
      <dgm:t>
        <a:bodyPr/>
        <a:lstStyle/>
        <a:p>
          <a:endParaRPr lang="ru-RU"/>
        </a:p>
      </dgm:t>
    </dgm:pt>
    <dgm:pt modelId="{858D3188-4B89-430E-ABA4-C8B5478E684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F538730-3596-45D1-9B97-E55EE901CC7D}" type="parTrans" cxnId="{7C0B7CDC-0EB1-4382-8153-AE1E622D8484}">
      <dgm:prSet/>
      <dgm:spPr/>
      <dgm:t>
        <a:bodyPr/>
        <a:lstStyle/>
        <a:p>
          <a:endParaRPr lang="ru-RU"/>
        </a:p>
      </dgm:t>
    </dgm:pt>
    <dgm:pt modelId="{668FA0C1-46B7-47FB-AB01-8860762FDF13}" type="sibTrans" cxnId="{7C0B7CDC-0EB1-4382-8153-AE1E622D8484}">
      <dgm:prSet/>
      <dgm:spPr/>
      <dgm:t>
        <a:bodyPr/>
        <a:lstStyle/>
        <a:p>
          <a:endParaRPr lang="ru-RU"/>
        </a:p>
      </dgm:t>
    </dgm:pt>
    <dgm:pt modelId="{D4B23E8A-BAEC-4CBA-B528-C7542913D28F}">
      <dgm:prSet/>
      <dgm:spPr/>
      <dgm:t>
        <a:bodyPr/>
        <a:lstStyle/>
        <a:p>
          <a:endParaRPr lang="ru-RU"/>
        </a:p>
      </dgm:t>
    </dgm:pt>
    <dgm:pt modelId="{97039213-4701-4224-B289-F8DC8B5263A4}" type="parTrans" cxnId="{200571BA-D6AD-406C-9BCE-D26476C92C55}">
      <dgm:prSet/>
      <dgm:spPr/>
      <dgm:t>
        <a:bodyPr/>
        <a:lstStyle/>
        <a:p>
          <a:endParaRPr lang="ru-RU"/>
        </a:p>
      </dgm:t>
    </dgm:pt>
    <dgm:pt modelId="{29150B39-1B9D-434E-82A0-7F1D25D099DB}" type="sibTrans" cxnId="{200571BA-D6AD-406C-9BCE-D26476C92C55}">
      <dgm:prSet/>
      <dgm:spPr/>
      <dgm:t>
        <a:bodyPr/>
        <a:lstStyle/>
        <a:p>
          <a:endParaRPr lang="ru-RU"/>
        </a:p>
      </dgm:t>
    </dgm:pt>
    <dgm:pt modelId="{F297F744-6C1D-4BF8-A2A5-8AA24402BFA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F88FFFE-6D55-42B1-96BA-5CF24D6E46BB}" type="parTrans" cxnId="{BF2C8A58-C1C3-4EB4-9AA4-B7A75F28AB07}">
      <dgm:prSet/>
      <dgm:spPr/>
      <dgm:t>
        <a:bodyPr/>
        <a:lstStyle/>
        <a:p>
          <a:endParaRPr lang="ru-RU"/>
        </a:p>
      </dgm:t>
    </dgm:pt>
    <dgm:pt modelId="{3EAD836E-8EE8-41DD-A371-61051FAEBBF1}" type="sibTrans" cxnId="{BF2C8A58-C1C3-4EB4-9AA4-B7A75F28AB07}">
      <dgm:prSet/>
      <dgm:spPr/>
      <dgm:t>
        <a:bodyPr/>
        <a:lstStyle/>
        <a:p>
          <a:endParaRPr lang="ru-RU"/>
        </a:p>
      </dgm:t>
    </dgm:pt>
    <dgm:pt modelId="{FD2BF83B-B53F-4F62-A6A4-B2980BACD2E8}">
      <dgm:prSet/>
      <dgm:spPr/>
      <dgm:t>
        <a:bodyPr/>
        <a:lstStyle/>
        <a:p>
          <a:endParaRPr lang="ru-RU"/>
        </a:p>
      </dgm:t>
    </dgm:pt>
    <dgm:pt modelId="{F41D1158-3DBA-466E-B78E-991120B88514}" type="parTrans" cxnId="{0EF588F7-846B-455B-9D92-E506181B9846}">
      <dgm:prSet/>
      <dgm:spPr/>
      <dgm:t>
        <a:bodyPr/>
        <a:lstStyle/>
        <a:p>
          <a:endParaRPr lang="ru-RU"/>
        </a:p>
      </dgm:t>
    </dgm:pt>
    <dgm:pt modelId="{FBE0A9E3-2EDC-44E6-A757-3E73EB8E041F}" type="sibTrans" cxnId="{0EF588F7-846B-455B-9D92-E506181B9846}">
      <dgm:prSet/>
      <dgm:spPr/>
      <dgm:t>
        <a:bodyPr/>
        <a:lstStyle/>
        <a:p>
          <a:endParaRPr lang="ru-RU"/>
        </a:p>
      </dgm:t>
    </dgm:pt>
    <dgm:pt modelId="{D5ABCF1F-C5BE-4875-9336-18DE085801A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6A4B737-E643-43F0-99C5-AB45D1FA04B2}" type="parTrans" cxnId="{CE97EC51-1F55-4683-9896-A80920B3D56B}">
      <dgm:prSet/>
      <dgm:spPr/>
      <dgm:t>
        <a:bodyPr/>
        <a:lstStyle/>
        <a:p>
          <a:endParaRPr lang="ru-RU"/>
        </a:p>
      </dgm:t>
    </dgm:pt>
    <dgm:pt modelId="{5498E9E5-3591-47FE-8A80-548E95D36D16}" type="sibTrans" cxnId="{CE97EC51-1F55-4683-9896-A80920B3D56B}">
      <dgm:prSet/>
      <dgm:spPr/>
      <dgm:t>
        <a:bodyPr/>
        <a:lstStyle/>
        <a:p>
          <a:endParaRPr lang="ru-RU"/>
        </a:p>
      </dgm:t>
    </dgm:pt>
    <dgm:pt modelId="{BD1DBD06-3931-432A-A6E1-5189AABB289D}">
      <dgm:prSet/>
      <dgm:spPr/>
      <dgm:t>
        <a:bodyPr/>
        <a:lstStyle/>
        <a:p>
          <a:endParaRPr lang="ru-RU"/>
        </a:p>
      </dgm:t>
    </dgm:pt>
    <dgm:pt modelId="{9B3C1370-783C-4A20-A7BD-FF0ABA070C5C}" type="parTrans" cxnId="{10C4C916-6564-40AB-A17F-26E91789BFBC}">
      <dgm:prSet/>
      <dgm:spPr/>
      <dgm:t>
        <a:bodyPr/>
        <a:lstStyle/>
        <a:p>
          <a:endParaRPr lang="ru-RU"/>
        </a:p>
      </dgm:t>
    </dgm:pt>
    <dgm:pt modelId="{923C4A03-5EB2-49A1-AE55-2BC071892A3A}" type="sibTrans" cxnId="{10C4C916-6564-40AB-A17F-26E91789BFBC}">
      <dgm:prSet/>
      <dgm:spPr/>
      <dgm:t>
        <a:bodyPr/>
        <a:lstStyle/>
        <a:p>
          <a:endParaRPr lang="ru-RU"/>
        </a:p>
      </dgm:t>
    </dgm:pt>
    <dgm:pt modelId="{7DED290B-E4DA-4647-8B80-6B87A334EC1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4EEAF86-93B6-4808-B707-600CC482EB24}" type="parTrans" cxnId="{09ED60AD-4D87-42B4-B229-2DD01CFC2F64}">
      <dgm:prSet/>
      <dgm:spPr/>
      <dgm:t>
        <a:bodyPr/>
        <a:lstStyle/>
        <a:p>
          <a:endParaRPr lang="ru-RU"/>
        </a:p>
      </dgm:t>
    </dgm:pt>
    <dgm:pt modelId="{C8884864-F741-4BBB-85EA-E57B6DDE1D60}" type="sibTrans" cxnId="{09ED60AD-4D87-42B4-B229-2DD01CFC2F64}">
      <dgm:prSet/>
      <dgm:spPr/>
      <dgm:t>
        <a:bodyPr/>
        <a:lstStyle/>
        <a:p>
          <a:endParaRPr lang="ru-RU"/>
        </a:p>
      </dgm:t>
    </dgm:pt>
    <dgm:pt modelId="{44E67B2B-B778-49A0-BF9D-A1E77244633D}">
      <dgm:prSet/>
      <dgm:spPr/>
      <dgm:t>
        <a:bodyPr/>
        <a:lstStyle/>
        <a:p>
          <a:endParaRPr lang="ru-RU"/>
        </a:p>
      </dgm:t>
    </dgm:pt>
    <dgm:pt modelId="{47A53BFE-FC96-4734-83C5-646133D49BC7}" type="parTrans" cxnId="{CF4EAFB3-CC58-4A3F-9EC2-F65A2B2AC003}">
      <dgm:prSet/>
      <dgm:spPr/>
      <dgm:t>
        <a:bodyPr/>
        <a:lstStyle/>
        <a:p>
          <a:endParaRPr lang="ru-RU"/>
        </a:p>
      </dgm:t>
    </dgm:pt>
    <dgm:pt modelId="{45E5A1EE-A4F4-4113-9609-CDD5762D1558}" type="sibTrans" cxnId="{CF4EAFB3-CC58-4A3F-9EC2-F65A2B2AC003}">
      <dgm:prSet/>
      <dgm:spPr/>
      <dgm:t>
        <a:bodyPr/>
        <a:lstStyle/>
        <a:p>
          <a:endParaRPr lang="ru-RU"/>
        </a:p>
      </dgm:t>
    </dgm:pt>
    <dgm:pt modelId="{6436841A-B271-4F99-88B7-7130F766B3A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70DFC26-BFF3-4A76-9BEA-1F98ADB06F63}" type="parTrans" cxnId="{2A3CF5D5-E17B-4B1D-96A9-FBD1D3C7F873}">
      <dgm:prSet/>
      <dgm:spPr/>
      <dgm:t>
        <a:bodyPr/>
        <a:lstStyle/>
        <a:p>
          <a:endParaRPr lang="ru-RU"/>
        </a:p>
      </dgm:t>
    </dgm:pt>
    <dgm:pt modelId="{04ACB659-ECA6-4727-B9EF-5DDE6DF03F45}" type="sibTrans" cxnId="{2A3CF5D5-E17B-4B1D-96A9-FBD1D3C7F873}">
      <dgm:prSet/>
      <dgm:spPr/>
      <dgm:t>
        <a:bodyPr/>
        <a:lstStyle/>
        <a:p>
          <a:endParaRPr lang="ru-RU"/>
        </a:p>
      </dgm:t>
    </dgm:pt>
    <dgm:pt modelId="{01989678-69B4-425E-B716-B6230CFE47C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07A8E36-CB4A-4FD7-B782-A4D8C287FAE4}" type="parTrans" cxnId="{176DA950-2D5F-48DE-81FF-C7908C1F3738}">
      <dgm:prSet/>
      <dgm:spPr/>
      <dgm:t>
        <a:bodyPr/>
        <a:lstStyle/>
        <a:p>
          <a:endParaRPr lang="ru-RU"/>
        </a:p>
      </dgm:t>
    </dgm:pt>
    <dgm:pt modelId="{F314D8E7-7D6B-41AB-A73D-5CAE6D954CEB}" type="sibTrans" cxnId="{176DA950-2D5F-48DE-81FF-C7908C1F3738}">
      <dgm:prSet/>
      <dgm:spPr/>
      <dgm:t>
        <a:bodyPr/>
        <a:lstStyle/>
        <a:p>
          <a:endParaRPr lang="ru-RU"/>
        </a:p>
      </dgm:t>
    </dgm:pt>
    <dgm:pt modelId="{3D58FEA0-3BB2-4866-9C17-9845C6C1A75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AE2B01E-7F5A-49E5-AC36-EA4DBA1B29B3}" type="parTrans" cxnId="{6EB89644-FC88-4E3D-B1CC-C7A787CB3BE2}">
      <dgm:prSet/>
      <dgm:spPr/>
      <dgm:t>
        <a:bodyPr/>
        <a:lstStyle/>
        <a:p>
          <a:endParaRPr lang="ru-RU"/>
        </a:p>
      </dgm:t>
    </dgm:pt>
    <dgm:pt modelId="{C28834FA-26F3-46A2-ABAC-EDA169994E6C}" type="sibTrans" cxnId="{6EB89644-FC88-4E3D-B1CC-C7A787CB3BE2}">
      <dgm:prSet/>
      <dgm:spPr/>
      <dgm:t>
        <a:bodyPr/>
        <a:lstStyle/>
        <a:p>
          <a:endParaRPr lang="ru-RU"/>
        </a:p>
      </dgm:t>
    </dgm:pt>
    <dgm:pt modelId="{17C95562-CFDC-478B-AF25-DBA79621D681}">
      <dgm:prSet/>
      <dgm:spPr/>
      <dgm:t>
        <a:bodyPr/>
        <a:lstStyle/>
        <a:p>
          <a:endParaRPr lang="ru-RU"/>
        </a:p>
      </dgm:t>
    </dgm:pt>
    <dgm:pt modelId="{7C5E360A-4525-413C-B622-474FC7292D31}" type="parTrans" cxnId="{8E42077E-B29C-4D5F-8F98-DE39BC532352}">
      <dgm:prSet/>
      <dgm:spPr/>
      <dgm:t>
        <a:bodyPr/>
        <a:lstStyle/>
        <a:p>
          <a:endParaRPr lang="ru-RU"/>
        </a:p>
      </dgm:t>
    </dgm:pt>
    <dgm:pt modelId="{4E7896C3-FF32-4F85-8B3D-55612AFBEC5B}" type="sibTrans" cxnId="{8E42077E-B29C-4D5F-8F98-DE39BC532352}">
      <dgm:prSet/>
      <dgm:spPr/>
      <dgm:t>
        <a:bodyPr/>
        <a:lstStyle/>
        <a:p>
          <a:endParaRPr lang="ru-RU"/>
        </a:p>
      </dgm:t>
    </dgm:pt>
    <dgm:pt modelId="{D2C851F8-CE83-45CB-B340-6CD6D986C88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5037FF1-51B3-4C78-8653-2E0C99F64393}" type="parTrans" cxnId="{2AB445F0-2600-47CA-9F85-FA4D628FE27D}">
      <dgm:prSet/>
      <dgm:spPr/>
      <dgm:t>
        <a:bodyPr/>
        <a:lstStyle/>
        <a:p>
          <a:endParaRPr lang="ru-RU"/>
        </a:p>
      </dgm:t>
    </dgm:pt>
    <dgm:pt modelId="{B77BBAD4-D3EE-4FB2-9931-985DFB58E9AA}" type="sibTrans" cxnId="{2AB445F0-2600-47CA-9F85-FA4D628FE27D}">
      <dgm:prSet/>
      <dgm:spPr/>
      <dgm:t>
        <a:bodyPr/>
        <a:lstStyle/>
        <a:p>
          <a:endParaRPr lang="ru-RU"/>
        </a:p>
      </dgm:t>
    </dgm:pt>
    <dgm:pt modelId="{0B3104CC-2259-42DB-8AC7-42507280C808}">
      <dgm:prSet/>
      <dgm:spPr/>
      <dgm:t>
        <a:bodyPr/>
        <a:lstStyle/>
        <a:p>
          <a:endParaRPr lang="ru-RU"/>
        </a:p>
      </dgm:t>
    </dgm:pt>
    <dgm:pt modelId="{BE769EBD-5305-471B-B3DD-87AE16A6288A}" type="parTrans" cxnId="{904E114F-37C1-450E-A32F-3F8534BD13D5}">
      <dgm:prSet/>
      <dgm:spPr/>
      <dgm:t>
        <a:bodyPr/>
        <a:lstStyle/>
        <a:p>
          <a:endParaRPr lang="ru-RU"/>
        </a:p>
      </dgm:t>
    </dgm:pt>
    <dgm:pt modelId="{BD6D6885-5922-4A49-9904-F4D0A390D77E}" type="sibTrans" cxnId="{904E114F-37C1-450E-A32F-3F8534BD13D5}">
      <dgm:prSet/>
      <dgm:spPr/>
      <dgm:t>
        <a:bodyPr/>
        <a:lstStyle/>
        <a:p>
          <a:endParaRPr lang="ru-RU"/>
        </a:p>
      </dgm:t>
    </dgm:pt>
    <dgm:pt modelId="{C8D7A2AB-F486-4DC1-91DF-94655064B09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7BBA595-A335-4624-9836-6525940D43F5}" type="parTrans" cxnId="{9B2B64F3-A280-46E9-A1B8-A79AF4EF24E6}">
      <dgm:prSet/>
      <dgm:spPr/>
      <dgm:t>
        <a:bodyPr/>
        <a:lstStyle/>
        <a:p>
          <a:endParaRPr lang="ru-RU"/>
        </a:p>
      </dgm:t>
    </dgm:pt>
    <dgm:pt modelId="{3F4524DB-1D1F-4689-8072-361F52AC532F}" type="sibTrans" cxnId="{9B2B64F3-A280-46E9-A1B8-A79AF4EF24E6}">
      <dgm:prSet/>
      <dgm:spPr/>
      <dgm:t>
        <a:bodyPr/>
        <a:lstStyle/>
        <a:p>
          <a:endParaRPr lang="ru-RU"/>
        </a:p>
      </dgm:t>
    </dgm:pt>
    <dgm:pt modelId="{F22C03E2-5FCD-473E-AB38-D123CA82B54B}">
      <dgm:prSet/>
      <dgm:spPr/>
      <dgm:t>
        <a:bodyPr/>
        <a:lstStyle/>
        <a:p>
          <a:endParaRPr lang="ru-RU"/>
        </a:p>
      </dgm:t>
    </dgm:pt>
    <dgm:pt modelId="{890C5DE0-C576-4E89-9BF3-13B01457DCCE}" type="parTrans" cxnId="{13A1E4FE-14C8-4BEE-A78D-19D7B18841D1}">
      <dgm:prSet/>
      <dgm:spPr/>
      <dgm:t>
        <a:bodyPr/>
        <a:lstStyle/>
        <a:p>
          <a:endParaRPr lang="ru-RU"/>
        </a:p>
      </dgm:t>
    </dgm:pt>
    <dgm:pt modelId="{99D1011E-CDA5-4D20-8C82-0C307B986A1C}" type="sibTrans" cxnId="{13A1E4FE-14C8-4BEE-A78D-19D7B18841D1}">
      <dgm:prSet/>
      <dgm:spPr/>
      <dgm:t>
        <a:bodyPr/>
        <a:lstStyle/>
        <a:p>
          <a:endParaRPr lang="ru-RU"/>
        </a:p>
      </dgm:t>
    </dgm:pt>
    <dgm:pt modelId="{803C0114-4AEE-43BF-8E59-81C993C30EF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E63A02E-A3A2-43D7-B500-B0EEE08E8C6D}" type="parTrans" cxnId="{C27E337F-1A5C-4DD8-AAFA-8A8BFA6C9FC0}">
      <dgm:prSet/>
      <dgm:spPr/>
      <dgm:t>
        <a:bodyPr/>
        <a:lstStyle/>
        <a:p>
          <a:endParaRPr lang="ru-RU"/>
        </a:p>
      </dgm:t>
    </dgm:pt>
    <dgm:pt modelId="{B77CC17C-D7F5-4047-BA16-635A9C445AE9}" type="sibTrans" cxnId="{C27E337F-1A5C-4DD8-AAFA-8A8BFA6C9FC0}">
      <dgm:prSet/>
      <dgm:spPr/>
      <dgm:t>
        <a:bodyPr/>
        <a:lstStyle/>
        <a:p>
          <a:endParaRPr lang="ru-RU"/>
        </a:p>
      </dgm:t>
    </dgm:pt>
    <dgm:pt modelId="{C3445FC6-6E45-4BE9-870E-19EB5C17A2F6}">
      <dgm:prSet/>
      <dgm:spPr/>
      <dgm:t>
        <a:bodyPr/>
        <a:lstStyle/>
        <a:p>
          <a:endParaRPr lang="ru-RU"/>
        </a:p>
      </dgm:t>
    </dgm:pt>
    <dgm:pt modelId="{71A2CEC9-03C8-41A6-A514-1FE616BC4EE9}" type="parTrans" cxnId="{B10C2A01-0DA5-4595-BC5B-6A34B9EE86A7}">
      <dgm:prSet/>
      <dgm:spPr/>
      <dgm:t>
        <a:bodyPr/>
        <a:lstStyle/>
        <a:p>
          <a:endParaRPr lang="ru-RU"/>
        </a:p>
      </dgm:t>
    </dgm:pt>
    <dgm:pt modelId="{B5F613E7-CCAF-4633-BB42-BCBFE348FB0F}" type="sibTrans" cxnId="{B10C2A01-0DA5-4595-BC5B-6A34B9EE86A7}">
      <dgm:prSet/>
      <dgm:spPr/>
      <dgm:t>
        <a:bodyPr/>
        <a:lstStyle/>
        <a:p>
          <a:endParaRPr lang="ru-RU"/>
        </a:p>
      </dgm:t>
    </dgm:pt>
    <dgm:pt modelId="{820B626B-714D-42A1-847E-B4234961879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8748BC1-B7F0-40A3-9CB7-5A3145A3005F}" type="parTrans" cxnId="{7D5FF621-87DE-4F64-A48E-713583F0F725}">
      <dgm:prSet/>
      <dgm:spPr/>
      <dgm:t>
        <a:bodyPr/>
        <a:lstStyle/>
        <a:p>
          <a:endParaRPr lang="ru-RU"/>
        </a:p>
      </dgm:t>
    </dgm:pt>
    <dgm:pt modelId="{F5FB6D06-FE7A-4186-B59D-0778859646B9}" type="sibTrans" cxnId="{7D5FF621-87DE-4F64-A48E-713583F0F725}">
      <dgm:prSet/>
      <dgm:spPr/>
      <dgm:t>
        <a:bodyPr/>
        <a:lstStyle/>
        <a:p>
          <a:endParaRPr lang="ru-RU"/>
        </a:p>
      </dgm:t>
    </dgm:pt>
    <dgm:pt modelId="{54A976B2-5F40-4946-8500-AD5B5B261F36}">
      <dgm:prSet/>
      <dgm:spPr/>
      <dgm:t>
        <a:bodyPr/>
        <a:lstStyle/>
        <a:p>
          <a:endParaRPr lang="ru-RU"/>
        </a:p>
      </dgm:t>
    </dgm:pt>
    <dgm:pt modelId="{EFC8B2B7-F744-40C6-B206-C49B26A9F7D2}" type="parTrans" cxnId="{F529C65B-9109-480F-87AD-7F8ECD413704}">
      <dgm:prSet/>
      <dgm:spPr/>
      <dgm:t>
        <a:bodyPr/>
        <a:lstStyle/>
        <a:p>
          <a:endParaRPr lang="ru-RU"/>
        </a:p>
      </dgm:t>
    </dgm:pt>
    <dgm:pt modelId="{C8A33A3A-5F6F-42C3-8DC5-1F07A48A4976}" type="sibTrans" cxnId="{F529C65B-9109-480F-87AD-7F8ECD413704}">
      <dgm:prSet/>
      <dgm:spPr/>
      <dgm:t>
        <a:bodyPr/>
        <a:lstStyle/>
        <a:p>
          <a:endParaRPr lang="ru-RU"/>
        </a:p>
      </dgm:t>
    </dgm:pt>
    <dgm:pt modelId="{1D07BB77-F4AE-4B60-95E6-5DE4220E557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59E8A9-4E76-42F6-9DD5-349FA94087B6}" type="parTrans" cxnId="{11BD3FE4-603B-47B9-900F-2B3B96C2EFD3}">
      <dgm:prSet/>
      <dgm:spPr/>
      <dgm:t>
        <a:bodyPr/>
        <a:lstStyle/>
        <a:p>
          <a:endParaRPr lang="ru-RU"/>
        </a:p>
      </dgm:t>
    </dgm:pt>
    <dgm:pt modelId="{FC157ED0-344E-4CAE-BCA0-9D97949E1C63}" type="sibTrans" cxnId="{11BD3FE4-603B-47B9-900F-2B3B96C2EFD3}">
      <dgm:prSet/>
      <dgm:spPr/>
      <dgm:t>
        <a:bodyPr/>
        <a:lstStyle/>
        <a:p>
          <a:endParaRPr lang="ru-RU"/>
        </a:p>
      </dgm:t>
    </dgm:pt>
    <dgm:pt modelId="{766D789E-491E-4DE6-9A69-1BC6DA38E9C2}">
      <dgm:prSet/>
      <dgm:spPr/>
      <dgm:t>
        <a:bodyPr/>
        <a:lstStyle/>
        <a:p>
          <a:endParaRPr lang="ru-RU"/>
        </a:p>
      </dgm:t>
    </dgm:pt>
    <dgm:pt modelId="{B8A5F5A6-B0CB-4830-B354-596C94C832C8}" type="parTrans" cxnId="{5E92A52A-73DA-4EEF-B0A6-CA418C841A13}">
      <dgm:prSet/>
      <dgm:spPr/>
      <dgm:t>
        <a:bodyPr/>
        <a:lstStyle/>
        <a:p>
          <a:endParaRPr lang="ru-RU"/>
        </a:p>
      </dgm:t>
    </dgm:pt>
    <dgm:pt modelId="{DD5138A4-6F0E-4C99-B17B-CF49C3EFE812}" type="sibTrans" cxnId="{5E92A52A-73DA-4EEF-B0A6-CA418C841A13}">
      <dgm:prSet/>
      <dgm:spPr/>
      <dgm:t>
        <a:bodyPr/>
        <a:lstStyle/>
        <a:p>
          <a:endParaRPr lang="ru-RU"/>
        </a:p>
      </dgm:t>
    </dgm:pt>
    <dgm:pt modelId="{5CB4E29A-D66B-447C-BCA2-07F80A9AAEF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8460773-BE0A-46EC-A594-FC80F86EA2D6}" type="parTrans" cxnId="{C408D762-A1DB-498B-950A-BB604F2A22B4}">
      <dgm:prSet/>
      <dgm:spPr/>
      <dgm:t>
        <a:bodyPr/>
        <a:lstStyle/>
        <a:p>
          <a:endParaRPr lang="ru-RU"/>
        </a:p>
      </dgm:t>
    </dgm:pt>
    <dgm:pt modelId="{F6C41232-5509-46F0-A027-43BF304C3EEE}" type="sibTrans" cxnId="{C408D762-A1DB-498B-950A-BB604F2A22B4}">
      <dgm:prSet/>
      <dgm:spPr/>
      <dgm:t>
        <a:bodyPr/>
        <a:lstStyle/>
        <a:p>
          <a:endParaRPr lang="ru-RU"/>
        </a:p>
      </dgm:t>
    </dgm:pt>
    <dgm:pt modelId="{0CDDA7D6-0884-4111-B5C7-52015839454B}">
      <dgm:prSet/>
      <dgm:spPr/>
      <dgm:t>
        <a:bodyPr/>
        <a:lstStyle/>
        <a:p>
          <a:endParaRPr lang="ru-RU"/>
        </a:p>
      </dgm:t>
    </dgm:pt>
    <dgm:pt modelId="{3F03D649-732A-458F-AC9D-4180D474E9C1}" type="parTrans" cxnId="{C3EF4546-3F23-47BD-AC87-7F984573464C}">
      <dgm:prSet/>
      <dgm:spPr/>
      <dgm:t>
        <a:bodyPr/>
        <a:lstStyle/>
        <a:p>
          <a:endParaRPr lang="ru-RU"/>
        </a:p>
      </dgm:t>
    </dgm:pt>
    <dgm:pt modelId="{B957FAD9-CF2C-4B93-9D12-C0AF8C044F5C}" type="sibTrans" cxnId="{C3EF4546-3F23-47BD-AC87-7F984573464C}">
      <dgm:prSet/>
      <dgm:spPr/>
      <dgm:t>
        <a:bodyPr/>
        <a:lstStyle/>
        <a:p>
          <a:endParaRPr lang="ru-RU"/>
        </a:p>
      </dgm:t>
    </dgm:pt>
    <dgm:pt modelId="{0EE8C2E4-784F-4578-A7E6-30D2090B79F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E5F1166-EA65-4551-AF4C-FEDAFD6C32C3}" type="parTrans" cxnId="{5D0DA9A1-9048-4712-8E78-1FE62D535FBF}">
      <dgm:prSet/>
      <dgm:spPr/>
      <dgm:t>
        <a:bodyPr/>
        <a:lstStyle/>
        <a:p>
          <a:endParaRPr lang="ru-RU"/>
        </a:p>
      </dgm:t>
    </dgm:pt>
    <dgm:pt modelId="{ECBFD9FC-70A7-4A35-9BF4-57CE0D27ED0B}" type="sibTrans" cxnId="{5D0DA9A1-9048-4712-8E78-1FE62D535FBF}">
      <dgm:prSet/>
      <dgm:spPr/>
      <dgm:t>
        <a:bodyPr/>
        <a:lstStyle/>
        <a:p>
          <a:endParaRPr lang="ru-RU"/>
        </a:p>
      </dgm:t>
    </dgm:pt>
    <dgm:pt modelId="{14AE5383-F917-4B98-AC8E-77FF446F821A}">
      <dgm:prSet/>
      <dgm:spPr/>
      <dgm:t>
        <a:bodyPr/>
        <a:lstStyle/>
        <a:p>
          <a:endParaRPr lang="ru-RU"/>
        </a:p>
      </dgm:t>
    </dgm:pt>
    <dgm:pt modelId="{0EB750A0-BBCE-4367-A56C-253E8ED8890D}" type="parTrans" cxnId="{DB8FC05B-39B5-441A-B27A-BDB60933275D}">
      <dgm:prSet/>
      <dgm:spPr/>
      <dgm:t>
        <a:bodyPr/>
        <a:lstStyle/>
        <a:p>
          <a:endParaRPr lang="ru-RU"/>
        </a:p>
      </dgm:t>
    </dgm:pt>
    <dgm:pt modelId="{E00CA2F1-A7D2-43D8-8116-A0E07CB1A7D5}" type="sibTrans" cxnId="{DB8FC05B-39B5-441A-B27A-BDB60933275D}">
      <dgm:prSet/>
      <dgm:spPr/>
      <dgm:t>
        <a:bodyPr/>
        <a:lstStyle/>
        <a:p>
          <a:endParaRPr lang="ru-RU"/>
        </a:p>
      </dgm:t>
    </dgm:pt>
    <dgm:pt modelId="{A0CEF665-AFBF-4E05-8A21-6D783EA63E6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1552EA4-4E58-4855-84AE-63CDE2EC40FF}" type="parTrans" cxnId="{FFE604FE-3FE2-4AF4-9011-3BCB60876AA0}">
      <dgm:prSet/>
      <dgm:spPr/>
      <dgm:t>
        <a:bodyPr/>
        <a:lstStyle/>
        <a:p>
          <a:endParaRPr lang="ru-RU"/>
        </a:p>
      </dgm:t>
    </dgm:pt>
    <dgm:pt modelId="{0F1554FC-E713-4E32-9DB0-98B0B09F0ABB}" type="sibTrans" cxnId="{FFE604FE-3FE2-4AF4-9011-3BCB60876AA0}">
      <dgm:prSet/>
      <dgm:spPr/>
      <dgm:t>
        <a:bodyPr/>
        <a:lstStyle/>
        <a:p>
          <a:endParaRPr lang="ru-RU"/>
        </a:p>
      </dgm:t>
    </dgm:pt>
    <dgm:pt modelId="{8A1EA4DE-3C1A-42D7-9AF8-D7ED471CF0A5}">
      <dgm:prSet/>
      <dgm:spPr/>
      <dgm:t>
        <a:bodyPr/>
        <a:lstStyle/>
        <a:p>
          <a:endParaRPr lang="ru-RU"/>
        </a:p>
      </dgm:t>
    </dgm:pt>
    <dgm:pt modelId="{B21008EA-3EA7-41BE-9C5E-205A68CF26B3}" type="parTrans" cxnId="{12F68C2A-4206-48B3-B979-8E2CF6F563B6}">
      <dgm:prSet/>
      <dgm:spPr/>
      <dgm:t>
        <a:bodyPr/>
        <a:lstStyle/>
        <a:p>
          <a:endParaRPr lang="ru-RU"/>
        </a:p>
      </dgm:t>
    </dgm:pt>
    <dgm:pt modelId="{80EEF2AB-3418-4DE9-AC42-04706362F495}" type="sibTrans" cxnId="{12F68C2A-4206-48B3-B979-8E2CF6F563B6}">
      <dgm:prSet/>
      <dgm:spPr/>
      <dgm:t>
        <a:bodyPr/>
        <a:lstStyle/>
        <a:p>
          <a:endParaRPr lang="ru-RU"/>
        </a:p>
      </dgm:t>
    </dgm:pt>
    <dgm:pt modelId="{DC95135D-BF84-424C-9346-1392F2BB3D4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516EF68-3537-4298-8432-CACF540C89B0}" type="parTrans" cxnId="{BA631657-3AC0-43D3-9561-32BD5760824E}">
      <dgm:prSet/>
      <dgm:spPr/>
      <dgm:t>
        <a:bodyPr/>
        <a:lstStyle/>
        <a:p>
          <a:endParaRPr lang="ru-RU"/>
        </a:p>
      </dgm:t>
    </dgm:pt>
    <dgm:pt modelId="{E6875FA9-4586-4A39-A835-02EC57041B70}" type="sibTrans" cxnId="{BA631657-3AC0-43D3-9561-32BD5760824E}">
      <dgm:prSet/>
      <dgm:spPr/>
      <dgm:t>
        <a:bodyPr/>
        <a:lstStyle/>
        <a:p>
          <a:endParaRPr lang="ru-RU"/>
        </a:p>
      </dgm:t>
    </dgm:pt>
    <dgm:pt modelId="{86E52A62-1251-4736-8E06-946FD52EE88A}">
      <dgm:prSet/>
      <dgm:spPr/>
      <dgm:t>
        <a:bodyPr/>
        <a:lstStyle/>
        <a:p>
          <a:endParaRPr lang="ru-RU"/>
        </a:p>
      </dgm:t>
    </dgm:pt>
    <dgm:pt modelId="{49168B21-9FB3-4E58-BA3F-04BD719167EA}" type="parTrans" cxnId="{0C7542C0-C138-4D02-BB9A-C51D7198B311}">
      <dgm:prSet/>
      <dgm:spPr/>
      <dgm:t>
        <a:bodyPr/>
        <a:lstStyle/>
        <a:p>
          <a:endParaRPr lang="ru-RU"/>
        </a:p>
      </dgm:t>
    </dgm:pt>
    <dgm:pt modelId="{BDE1A695-AAB2-46B4-93E7-8D4C778A0EB5}" type="sibTrans" cxnId="{0C7542C0-C138-4D02-BB9A-C51D7198B311}">
      <dgm:prSet/>
      <dgm:spPr/>
      <dgm:t>
        <a:bodyPr/>
        <a:lstStyle/>
        <a:p>
          <a:endParaRPr lang="ru-RU"/>
        </a:p>
      </dgm:t>
    </dgm:pt>
    <dgm:pt modelId="{8C048DA0-A43C-4A0A-B136-A83C26BA8F3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B635006-82F6-49B5-AD00-E5C3EEAAD26E}" type="parTrans" cxnId="{386257F6-0390-4E56-98DC-9C1B51BEB70A}">
      <dgm:prSet/>
      <dgm:spPr/>
      <dgm:t>
        <a:bodyPr/>
        <a:lstStyle/>
        <a:p>
          <a:endParaRPr lang="ru-RU"/>
        </a:p>
      </dgm:t>
    </dgm:pt>
    <dgm:pt modelId="{CE3E3CBC-B36A-4813-B15B-D08CCBDC0B27}" type="sibTrans" cxnId="{386257F6-0390-4E56-98DC-9C1B51BEB70A}">
      <dgm:prSet/>
      <dgm:spPr/>
      <dgm:t>
        <a:bodyPr/>
        <a:lstStyle/>
        <a:p>
          <a:endParaRPr lang="ru-RU"/>
        </a:p>
      </dgm:t>
    </dgm:pt>
    <dgm:pt modelId="{485628F5-86ED-47F0-BEBD-18F08850DE0B}">
      <dgm:prSet/>
      <dgm:spPr/>
      <dgm:t>
        <a:bodyPr/>
        <a:lstStyle/>
        <a:p>
          <a:endParaRPr lang="ru-RU"/>
        </a:p>
      </dgm:t>
    </dgm:pt>
    <dgm:pt modelId="{D04C767E-0781-4D73-A032-A20E17333C7B}" type="parTrans" cxnId="{84C05B7C-62ED-40CF-8E4D-92CA4C44DF4B}">
      <dgm:prSet/>
      <dgm:spPr/>
      <dgm:t>
        <a:bodyPr/>
        <a:lstStyle/>
        <a:p>
          <a:endParaRPr lang="ru-RU"/>
        </a:p>
      </dgm:t>
    </dgm:pt>
    <dgm:pt modelId="{FB366FDA-4B92-4687-BD71-BF353CBDD7AB}" type="sibTrans" cxnId="{84C05B7C-62ED-40CF-8E4D-92CA4C44DF4B}">
      <dgm:prSet/>
      <dgm:spPr/>
      <dgm:t>
        <a:bodyPr/>
        <a:lstStyle/>
        <a:p>
          <a:endParaRPr lang="ru-RU"/>
        </a:p>
      </dgm:t>
    </dgm:pt>
    <dgm:pt modelId="{E548E20E-1D1E-4703-9B1E-8C74CC6F284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663AB0E-FBF6-4B73-A4DC-B946AF4968A9}" type="parTrans" cxnId="{0B247AE1-7B81-4754-91F3-C7F6FC92BE2D}">
      <dgm:prSet/>
      <dgm:spPr/>
      <dgm:t>
        <a:bodyPr/>
        <a:lstStyle/>
        <a:p>
          <a:endParaRPr lang="ru-RU"/>
        </a:p>
      </dgm:t>
    </dgm:pt>
    <dgm:pt modelId="{90BE2B87-D22B-49A4-9B0D-9FF6D14F941A}" type="sibTrans" cxnId="{0B247AE1-7B81-4754-91F3-C7F6FC92BE2D}">
      <dgm:prSet/>
      <dgm:spPr/>
      <dgm:t>
        <a:bodyPr/>
        <a:lstStyle/>
        <a:p>
          <a:endParaRPr lang="ru-RU"/>
        </a:p>
      </dgm:t>
    </dgm:pt>
    <dgm:pt modelId="{6C123AC2-D74C-44FF-A194-733CD01A9D1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1C2BAE2-C204-4CCD-AAAE-ACCC0B0E1CE4}" type="parTrans" cxnId="{0E567562-1F50-46A8-9CDC-49147882FA6A}">
      <dgm:prSet/>
      <dgm:spPr/>
      <dgm:t>
        <a:bodyPr/>
        <a:lstStyle/>
        <a:p>
          <a:endParaRPr lang="ru-RU"/>
        </a:p>
      </dgm:t>
    </dgm:pt>
    <dgm:pt modelId="{CA986F9E-0DA0-44B6-B38F-EECAB9C3437B}" type="sibTrans" cxnId="{0E567562-1F50-46A8-9CDC-49147882FA6A}">
      <dgm:prSet/>
      <dgm:spPr/>
      <dgm:t>
        <a:bodyPr/>
        <a:lstStyle/>
        <a:p>
          <a:endParaRPr lang="ru-RU"/>
        </a:p>
      </dgm:t>
    </dgm:pt>
    <dgm:pt modelId="{F5EC40BD-38E0-4B52-9FB5-CB7906FE0D91}">
      <dgm:prSet/>
      <dgm:spPr/>
      <dgm:t>
        <a:bodyPr/>
        <a:lstStyle/>
        <a:p>
          <a:endParaRPr lang="ru-RU"/>
        </a:p>
      </dgm:t>
    </dgm:pt>
    <dgm:pt modelId="{9ACA9899-EE2D-4851-86A5-86BBB5856DB6}" type="parTrans" cxnId="{65F06AA8-7A19-46B5-A1A9-D6B00F198BDF}">
      <dgm:prSet/>
      <dgm:spPr/>
      <dgm:t>
        <a:bodyPr/>
        <a:lstStyle/>
        <a:p>
          <a:endParaRPr lang="ru-RU"/>
        </a:p>
      </dgm:t>
    </dgm:pt>
    <dgm:pt modelId="{97FC2B53-F67A-4208-BF80-3A4CBB7316A9}" type="sibTrans" cxnId="{65F06AA8-7A19-46B5-A1A9-D6B00F198BDF}">
      <dgm:prSet/>
      <dgm:spPr/>
      <dgm:t>
        <a:bodyPr/>
        <a:lstStyle/>
        <a:p>
          <a:endParaRPr lang="ru-RU"/>
        </a:p>
      </dgm:t>
    </dgm:pt>
    <dgm:pt modelId="{D4144BE3-8C9D-4B56-8EB4-204281507DC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90AB7EE-A897-4FA5-8E01-8EE7CA89000F}" type="parTrans" cxnId="{F78D9239-CA17-4AE1-8D7B-3500A79E4511}">
      <dgm:prSet/>
      <dgm:spPr/>
      <dgm:t>
        <a:bodyPr/>
        <a:lstStyle/>
        <a:p>
          <a:endParaRPr lang="ru-RU"/>
        </a:p>
      </dgm:t>
    </dgm:pt>
    <dgm:pt modelId="{9A391715-2B61-49D4-A152-A25C1A8ADD57}" type="sibTrans" cxnId="{F78D9239-CA17-4AE1-8D7B-3500A79E4511}">
      <dgm:prSet/>
      <dgm:spPr/>
      <dgm:t>
        <a:bodyPr/>
        <a:lstStyle/>
        <a:p>
          <a:endParaRPr lang="ru-RU"/>
        </a:p>
      </dgm:t>
    </dgm:pt>
    <dgm:pt modelId="{03DE35F7-8507-4C92-ACAF-09B68DC22E4F}">
      <dgm:prSet/>
      <dgm:spPr/>
      <dgm:t>
        <a:bodyPr/>
        <a:lstStyle/>
        <a:p>
          <a:endParaRPr lang="ru-RU"/>
        </a:p>
      </dgm:t>
    </dgm:pt>
    <dgm:pt modelId="{186AC217-D988-41E6-AE09-3B18F9417FD9}" type="parTrans" cxnId="{4AA1E3F8-6B2E-4FF8-A46C-C6588C0B136F}">
      <dgm:prSet/>
      <dgm:spPr/>
      <dgm:t>
        <a:bodyPr/>
        <a:lstStyle/>
        <a:p>
          <a:endParaRPr lang="ru-RU"/>
        </a:p>
      </dgm:t>
    </dgm:pt>
    <dgm:pt modelId="{D2D3816D-182C-498F-842A-68BEA6ABA735}" type="sibTrans" cxnId="{4AA1E3F8-6B2E-4FF8-A46C-C6588C0B136F}">
      <dgm:prSet/>
      <dgm:spPr/>
      <dgm:t>
        <a:bodyPr/>
        <a:lstStyle/>
        <a:p>
          <a:endParaRPr lang="ru-RU"/>
        </a:p>
      </dgm:t>
    </dgm:pt>
    <dgm:pt modelId="{DF52D209-4DF5-4762-8679-C1B7310B680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B1001C3-49F5-4B12-8F63-73FD0719596D}" type="parTrans" cxnId="{20BD706E-A3C3-492C-9B4B-07E38F3ACF4F}">
      <dgm:prSet/>
      <dgm:spPr/>
      <dgm:t>
        <a:bodyPr/>
        <a:lstStyle/>
        <a:p>
          <a:endParaRPr lang="ru-RU"/>
        </a:p>
      </dgm:t>
    </dgm:pt>
    <dgm:pt modelId="{3AD34819-14C2-4D83-8FC8-E9EBFF9AB4B6}" type="sibTrans" cxnId="{20BD706E-A3C3-492C-9B4B-07E38F3ACF4F}">
      <dgm:prSet/>
      <dgm:spPr/>
      <dgm:t>
        <a:bodyPr/>
        <a:lstStyle/>
        <a:p>
          <a:endParaRPr lang="ru-RU"/>
        </a:p>
      </dgm:t>
    </dgm:pt>
    <dgm:pt modelId="{6831827B-6F9D-4F50-88E2-752465B7AC7D}">
      <dgm:prSet/>
      <dgm:spPr/>
      <dgm:t>
        <a:bodyPr/>
        <a:lstStyle/>
        <a:p>
          <a:endParaRPr lang="ru-RU"/>
        </a:p>
      </dgm:t>
    </dgm:pt>
    <dgm:pt modelId="{4A5A2953-311B-4597-A14B-F584154B7CFD}" type="parTrans" cxnId="{C0CD6D35-B137-48E5-9A96-6FEE14169051}">
      <dgm:prSet/>
      <dgm:spPr/>
      <dgm:t>
        <a:bodyPr/>
        <a:lstStyle/>
        <a:p>
          <a:endParaRPr lang="ru-RU"/>
        </a:p>
      </dgm:t>
    </dgm:pt>
    <dgm:pt modelId="{5E48E746-0A2A-45F3-A16A-9480FEABE3B8}" type="sibTrans" cxnId="{C0CD6D35-B137-48E5-9A96-6FEE14169051}">
      <dgm:prSet/>
      <dgm:spPr/>
      <dgm:t>
        <a:bodyPr/>
        <a:lstStyle/>
        <a:p>
          <a:endParaRPr lang="ru-RU"/>
        </a:p>
      </dgm:t>
    </dgm:pt>
    <dgm:pt modelId="{D44A1672-51D8-46A1-BEF4-4FF5B311F73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9AB7AD5-D863-41DB-B01F-051AB1E4192E}" type="parTrans" cxnId="{D226CFB4-1378-42BD-9646-F533E00570C3}">
      <dgm:prSet/>
      <dgm:spPr/>
      <dgm:t>
        <a:bodyPr/>
        <a:lstStyle/>
        <a:p>
          <a:endParaRPr lang="ru-RU"/>
        </a:p>
      </dgm:t>
    </dgm:pt>
    <dgm:pt modelId="{32B09FDE-32FA-4BDF-B862-6D99E94A3F61}" type="sibTrans" cxnId="{D226CFB4-1378-42BD-9646-F533E00570C3}">
      <dgm:prSet/>
      <dgm:spPr/>
      <dgm:t>
        <a:bodyPr/>
        <a:lstStyle/>
        <a:p>
          <a:endParaRPr lang="ru-RU"/>
        </a:p>
      </dgm:t>
    </dgm:pt>
    <dgm:pt modelId="{1EB8F54E-2CB7-4620-BA44-E6FF5B063D80}">
      <dgm:prSet/>
      <dgm:spPr/>
      <dgm:t>
        <a:bodyPr/>
        <a:lstStyle/>
        <a:p>
          <a:endParaRPr lang="ru-RU"/>
        </a:p>
      </dgm:t>
    </dgm:pt>
    <dgm:pt modelId="{00294CEE-3152-4E7A-B976-18D4F3B1A5FC}" type="parTrans" cxnId="{27E3492D-106C-4463-80EB-5C8008CCFBF0}">
      <dgm:prSet/>
      <dgm:spPr/>
      <dgm:t>
        <a:bodyPr/>
        <a:lstStyle/>
        <a:p>
          <a:endParaRPr lang="ru-RU"/>
        </a:p>
      </dgm:t>
    </dgm:pt>
    <dgm:pt modelId="{605AD3AA-5788-4426-AE11-A036EE61E181}" type="sibTrans" cxnId="{27E3492D-106C-4463-80EB-5C8008CCFBF0}">
      <dgm:prSet/>
      <dgm:spPr/>
      <dgm:t>
        <a:bodyPr/>
        <a:lstStyle/>
        <a:p>
          <a:endParaRPr lang="ru-RU"/>
        </a:p>
      </dgm:t>
    </dgm:pt>
    <dgm:pt modelId="{88E73A0E-D283-4CD5-9458-13FD15190C6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560BFAC-6FF3-4D95-9907-3886F04FFDE4}" type="parTrans" cxnId="{6FBCE1C6-B04D-4B9C-A3A0-39A6786F6BD8}">
      <dgm:prSet/>
      <dgm:spPr/>
      <dgm:t>
        <a:bodyPr/>
        <a:lstStyle/>
        <a:p>
          <a:endParaRPr lang="ru-RU"/>
        </a:p>
      </dgm:t>
    </dgm:pt>
    <dgm:pt modelId="{89676712-633E-4E47-A5EE-F59F48D6C871}" type="sibTrans" cxnId="{6FBCE1C6-B04D-4B9C-A3A0-39A6786F6BD8}">
      <dgm:prSet/>
      <dgm:spPr/>
      <dgm:t>
        <a:bodyPr/>
        <a:lstStyle/>
        <a:p>
          <a:endParaRPr lang="ru-RU"/>
        </a:p>
      </dgm:t>
    </dgm:pt>
    <dgm:pt modelId="{60D97311-65C3-43B2-93BD-D96926FF5A4C}">
      <dgm:prSet/>
      <dgm:spPr/>
      <dgm:t>
        <a:bodyPr/>
        <a:lstStyle/>
        <a:p>
          <a:endParaRPr lang="ru-RU"/>
        </a:p>
      </dgm:t>
    </dgm:pt>
    <dgm:pt modelId="{A211ED5D-3F89-4CD6-9738-329C565B1DAE}" type="parTrans" cxnId="{1B4E6AF7-648E-4E91-83BF-06098028312D}">
      <dgm:prSet/>
      <dgm:spPr/>
      <dgm:t>
        <a:bodyPr/>
        <a:lstStyle/>
        <a:p>
          <a:endParaRPr lang="ru-RU"/>
        </a:p>
      </dgm:t>
    </dgm:pt>
    <dgm:pt modelId="{77386D02-4F46-44D8-BF54-8049E14A40C1}" type="sibTrans" cxnId="{1B4E6AF7-648E-4E91-83BF-06098028312D}">
      <dgm:prSet/>
      <dgm:spPr/>
      <dgm:t>
        <a:bodyPr/>
        <a:lstStyle/>
        <a:p>
          <a:endParaRPr lang="ru-RU"/>
        </a:p>
      </dgm:t>
    </dgm:pt>
    <dgm:pt modelId="{FD0B8E01-9EC7-415B-AC04-C848E70DB65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EE6D433-E5D9-4D5D-89E0-10BE53AB17A4}" type="parTrans" cxnId="{74197FDF-20A5-431F-BA17-332E4F4E852B}">
      <dgm:prSet/>
      <dgm:spPr/>
      <dgm:t>
        <a:bodyPr/>
        <a:lstStyle/>
        <a:p>
          <a:endParaRPr lang="ru-RU"/>
        </a:p>
      </dgm:t>
    </dgm:pt>
    <dgm:pt modelId="{1BB83E92-D583-44DA-A1DF-A07BE222FC8B}" type="sibTrans" cxnId="{74197FDF-20A5-431F-BA17-332E4F4E852B}">
      <dgm:prSet/>
      <dgm:spPr/>
      <dgm:t>
        <a:bodyPr/>
        <a:lstStyle/>
        <a:p>
          <a:endParaRPr lang="ru-RU"/>
        </a:p>
      </dgm:t>
    </dgm:pt>
    <dgm:pt modelId="{105D7139-440B-41A5-852C-62C44625545A}">
      <dgm:prSet/>
      <dgm:spPr/>
      <dgm:t>
        <a:bodyPr/>
        <a:lstStyle/>
        <a:p>
          <a:endParaRPr lang="ru-RU"/>
        </a:p>
      </dgm:t>
    </dgm:pt>
    <dgm:pt modelId="{19D4325C-564B-4092-901B-411B3358DAE5}" type="parTrans" cxnId="{4F45CCB4-A79D-4359-A3BB-1897F6DE83DA}">
      <dgm:prSet/>
      <dgm:spPr/>
      <dgm:t>
        <a:bodyPr/>
        <a:lstStyle/>
        <a:p>
          <a:endParaRPr lang="ru-RU"/>
        </a:p>
      </dgm:t>
    </dgm:pt>
    <dgm:pt modelId="{957B705D-6977-4AF5-AC39-56EA64D3C1B3}" type="sibTrans" cxnId="{4F45CCB4-A79D-4359-A3BB-1897F6DE83DA}">
      <dgm:prSet/>
      <dgm:spPr/>
      <dgm:t>
        <a:bodyPr/>
        <a:lstStyle/>
        <a:p>
          <a:endParaRPr lang="ru-RU"/>
        </a:p>
      </dgm:t>
    </dgm:pt>
    <dgm:pt modelId="{0F4A6C3D-579B-481A-A64D-25076EB009D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A201FA0-A0B8-4FE4-963D-105BECBF63D6}" type="parTrans" cxnId="{5152D277-FCB7-4392-8CF7-4D1CD6D5C740}">
      <dgm:prSet/>
      <dgm:spPr/>
      <dgm:t>
        <a:bodyPr/>
        <a:lstStyle/>
        <a:p>
          <a:endParaRPr lang="ru-RU"/>
        </a:p>
      </dgm:t>
    </dgm:pt>
    <dgm:pt modelId="{4259FC02-F8AB-457D-88DD-D094160C42AE}" type="sibTrans" cxnId="{5152D277-FCB7-4392-8CF7-4D1CD6D5C740}">
      <dgm:prSet/>
      <dgm:spPr/>
      <dgm:t>
        <a:bodyPr/>
        <a:lstStyle/>
        <a:p>
          <a:endParaRPr lang="ru-RU"/>
        </a:p>
      </dgm:t>
    </dgm:pt>
    <dgm:pt modelId="{E8DB4BA5-6821-49FF-AD3F-64FF76A4B17A}">
      <dgm:prSet/>
      <dgm:spPr/>
      <dgm:t>
        <a:bodyPr/>
        <a:lstStyle/>
        <a:p>
          <a:endParaRPr lang="ru-RU"/>
        </a:p>
      </dgm:t>
    </dgm:pt>
    <dgm:pt modelId="{B0466874-1B61-4132-9D16-0C696C10C2E0}" type="parTrans" cxnId="{721D1E97-1C80-4345-9963-0A4BC17DF6E6}">
      <dgm:prSet/>
      <dgm:spPr/>
      <dgm:t>
        <a:bodyPr/>
        <a:lstStyle/>
        <a:p>
          <a:endParaRPr lang="ru-RU"/>
        </a:p>
      </dgm:t>
    </dgm:pt>
    <dgm:pt modelId="{BE0369D2-FE99-495A-94D6-66B7F03982B4}" type="sibTrans" cxnId="{721D1E97-1C80-4345-9963-0A4BC17DF6E6}">
      <dgm:prSet/>
      <dgm:spPr/>
      <dgm:t>
        <a:bodyPr/>
        <a:lstStyle/>
        <a:p>
          <a:endParaRPr lang="ru-RU"/>
        </a:p>
      </dgm:t>
    </dgm:pt>
    <dgm:pt modelId="{6DF16100-652E-4E57-848D-97F0476982A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29A6B4E-3264-4797-B275-E71C5AD61DEA}" type="parTrans" cxnId="{130B089A-E12B-49D3-ADB4-47AC2ADBC99A}">
      <dgm:prSet/>
      <dgm:spPr/>
      <dgm:t>
        <a:bodyPr/>
        <a:lstStyle/>
        <a:p>
          <a:endParaRPr lang="ru-RU"/>
        </a:p>
      </dgm:t>
    </dgm:pt>
    <dgm:pt modelId="{DD053413-5E54-489A-BC14-258828F7DC5E}" type="sibTrans" cxnId="{130B089A-E12B-49D3-ADB4-47AC2ADBC99A}">
      <dgm:prSet/>
      <dgm:spPr/>
      <dgm:t>
        <a:bodyPr/>
        <a:lstStyle/>
        <a:p>
          <a:endParaRPr lang="ru-RU"/>
        </a:p>
      </dgm:t>
    </dgm:pt>
    <dgm:pt modelId="{59916022-F610-4969-AA28-F84AABB3376A}">
      <dgm:prSet/>
      <dgm:spPr/>
      <dgm:t>
        <a:bodyPr/>
        <a:lstStyle/>
        <a:p>
          <a:endParaRPr lang="ru-RU"/>
        </a:p>
      </dgm:t>
    </dgm:pt>
    <dgm:pt modelId="{39B862D1-E087-4A9B-8B5D-63515EF3415B}" type="parTrans" cxnId="{06A7C80C-8E30-4A61-B91D-523240A59141}">
      <dgm:prSet/>
      <dgm:spPr/>
      <dgm:t>
        <a:bodyPr/>
        <a:lstStyle/>
        <a:p>
          <a:endParaRPr lang="ru-RU"/>
        </a:p>
      </dgm:t>
    </dgm:pt>
    <dgm:pt modelId="{4FCC02DD-0843-4963-ABE4-0DF60FD7B6CA}" type="sibTrans" cxnId="{06A7C80C-8E30-4A61-B91D-523240A59141}">
      <dgm:prSet/>
      <dgm:spPr/>
      <dgm:t>
        <a:bodyPr/>
        <a:lstStyle/>
        <a:p>
          <a:endParaRPr lang="ru-RU"/>
        </a:p>
      </dgm:t>
    </dgm:pt>
    <dgm:pt modelId="{411DDAE3-B997-44F4-BC2E-89F215C13D2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D24C5C8-1D3A-493A-B675-924895E30ED2}" type="parTrans" cxnId="{7C89B76B-9135-40B0-9EA1-8CE2EF23C7B4}">
      <dgm:prSet/>
      <dgm:spPr/>
      <dgm:t>
        <a:bodyPr/>
        <a:lstStyle/>
        <a:p>
          <a:endParaRPr lang="ru-RU"/>
        </a:p>
      </dgm:t>
    </dgm:pt>
    <dgm:pt modelId="{55C2CBF1-4585-4300-926A-1A1CFEE00783}" type="sibTrans" cxnId="{7C89B76B-9135-40B0-9EA1-8CE2EF23C7B4}">
      <dgm:prSet/>
      <dgm:spPr/>
      <dgm:t>
        <a:bodyPr/>
        <a:lstStyle/>
        <a:p>
          <a:endParaRPr lang="ru-RU"/>
        </a:p>
      </dgm:t>
    </dgm:pt>
    <dgm:pt modelId="{4BCC7200-D4A1-46AD-B703-DB70DF3A50C4}">
      <dgm:prSet/>
      <dgm:spPr/>
      <dgm:t>
        <a:bodyPr/>
        <a:lstStyle/>
        <a:p>
          <a:endParaRPr lang="ru-RU"/>
        </a:p>
      </dgm:t>
    </dgm:pt>
    <dgm:pt modelId="{E5A71937-AE16-4891-A0E7-A9F1F018F122}" type="parTrans" cxnId="{856C058B-FF0E-4D1E-AA01-5F7425FC26A6}">
      <dgm:prSet/>
      <dgm:spPr/>
      <dgm:t>
        <a:bodyPr/>
        <a:lstStyle/>
        <a:p>
          <a:endParaRPr lang="ru-RU"/>
        </a:p>
      </dgm:t>
    </dgm:pt>
    <dgm:pt modelId="{EDE1377B-21C8-46FD-939E-7629BF175DE5}" type="sibTrans" cxnId="{856C058B-FF0E-4D1E-AA01-5F7425FC26A6}">
      <dgm:prSet/>
      <dgm:spPr/>
      <dgm:t>
        <a:bodyPr/>
        <a:lstStyle/>
        <a:p>
          <a:endParaRPr lang="ru-RU"/>
        </a:p>
      </dgm:t>
    </dgm:pt>
    <dgm:pt modelId="{94183E1F-2EED-4B0D-8ECF-11EDB3F9B50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B77DB20-38D5-48D2-AEBB-C8E52E9C258E}" type="parTrans" cxnId="{B4B42B56-7AEE-4BD7-92B7-D93622C8DC49}">
      <dgm:prSet/>
      <dgm:spPr/>
      <dgm:t>
        <a:bodyPr/>
        <a:lstStyle/>
        <a:p>
          <a:endParaRPr lang="ru-RU"/>
        </a:p>
      </dgm:t>
    </dgm:pt>
    <dgm:pt modelId="{972C4BBD-33D9-4296-A594-0812A583F1F2}" type="sibTrans" cxnId="{B4B42B56-7AEE-4BD7-92B7-D93622C8DC49}">
      <dgm:prSet/>
      <dgm:spPr/>
      <dgm:t>
        <a:bodyPr/>
        <a:lstStyle/>
        <a:p>
          <a:endParaRPr lang="ru-RU"/>
        </a:p>
      </dgm:t>
    </dgm:pt>
    <dgm:pt modelId="{D9EE6649-A7F4-4C7B-B75E-916956552268}">
      <dgm:prSet/>
      <dgm:spPr/>
      <dgm:t>
        <a:bodyPr/>
        <a:lstStyle/>
        <a:p>
          <a:endParaRPr lang="ru-RU"/>
        </a:p>
      </dgm:t>
    </dgm:pt>
    <dgm:pt modelId="{3C6AB2ED-C23B-4FA2-A8C3-39D73499E203}" type="parTrans" cxnId="{0DCBF46F-BDC9-4DA2-B6BC-EFF7A47DBDC0}">
      <dgm:prSet/>
      <dgm:spPr/>
      <dgm:t>
        <a:bodyPr/>
        <a:lstStyle/>
        <a:p>
          <a:endParaRPr lang="ru-RU"/>
        </a:p>
      </dgm:t>
    </dgm:pt>
    <dgm:pt modelId="{49BF2104-AAE9-432C-84F6-6C675B8181B3}" type="sibTrans" cxnId="{0DCBF46F-BDC9-4DA2-B6BC-EFF7A47DBDC0}">
      <dgm:prSet/>
      <dgm:spPr/>
      <dgm:t>
        <a:bodyPr/>
        <a:lstStyle/>
        <a:p>
          <a:endParaRPr lang="ru-RU"/>
        </a:p>
      </dgm:t>
    </dgm:pt>
    <dgm:pt modelId="{BAAA5419-2A26-4A05-B7DA-54F431E3B01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5B6E785-7FD8-4D36-9A09-AE82E4080000}" type="parTrans" cxnId="{CB149F2A-1D52-4B16-B624-E8053F1DE378}">
      <dgm:prSet/>
      <dgm:spPr/>
      <dgm:t>
        <a:bodyPr/>
        <a:lstStyle/>
        <a:p>
          <a:endParaRPr lang="ru-RU"/>
        </a:p>
      </dgm:t>
    </dgm:pt>
    <dgm:pt modelId="{704EE7CC-92A6-4898-A6F7-FF9CFFD215DA}" type="sibTrans" cxnId="{CB149F2A-1D52-4B16-B624-E8053F1DE378}">
      <dgm:prSet/>
      <dgm:spPr/>
      <dgm:t>
        <a:bodyPr/>
        <a:lstStyle/>
        <a:p>
          <a:endParaRPr lang="ru-RU"/>
        </a:p>
      </dgm:t>
    </dgm:pt>
    <dgm:pt modelId="{186CEF73-D8A1-4DE2-B2A5-34644191EC75}">
      <dgm:prSet/>
      <dgm:spPr/>
      <dgm:t>
        <a:bodyPr/>
        <a:lstStyle/>
        <a:p>
          <a:endParaRPr lang="ru-RU"/>
        </a:p>
      </dgm:t>
    </dgm:pt>
    <dgm:pt modelId="{FBD3FC28-9189-4037-86DA-BD29905ACD3D}" type="parTrans" cxnId="{5E7C1DE4-C4FA-4742-8F5B-0D398CDA2B92}">
      <dgm:prSet/>
      <dgm:spPr/>
      <dgm:t>
        <a:bodyPr/>
        <a:lstStyle/>
        <a:p>
          <a:endParaRPr lang="ru-RU"/>
        </a:p>
      </dgm:t>
    </dgm:pt>
    <dgm:pt modelId="{5C0E6719-764A-4B41-96DC-0C05CE5F4B59}" type="sibTrans" cxnId="{5E7C1DE4-C4FA-4742-8F5B-0D398CDA2B92}">
      <dgm:prSet/>
      <dgm:spPr/>
      <dgm:t>
        <a:bodyPr/>
        <a:lstStyle/>
        <a:p>
          <a:endParaRPr lang="ru-RU"/>
        </a:p>
      </dgm:t>
    </dgm:pt>
    <dgm:pt modelId="{D049A549-46E8-4731-BB56-0A70396DD49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96E8C2C-33F1-4167-B8E5-13BF03689228}" type="parTrans" cxnId="{56DEA25A-DB61-4F5F-BA95-DFCE4FF4BE18}">
      <dgm:prSet/>
      <dgm:spPr/>
      <dgm:t>
        <a:bodyPr/>
        <a:lstStyle/>
        <a:p>
          <a:endParaRPr lang="ru-RU"/>
        </a:p>
      </dgm:t>
    </dgm:pt>
    <dgm:pt modelId="{EC08BDF1-99E4-44AD-822F-E59D6CD8DAE9}" type="sibTrans" cxnId="{56DEA25A-DB61-4F5F-BA95-DFCE4FF4BE18}">
      <dgm:prSet/>
      <dgm:spPr/>
      <dgm:t>
        <a:bodyPr/>
        <a:lstStyle/>
        <a:p>
          <a:endParaRPr lang="ru-RU"/>
        </a:p>
      </dgm:t>
    </dgm:pt>
    <dgm:pt modelId="{28B7F4EC-6B0F-4E62-97C1-ECA5B2DBBF56}">
      <dgm:prSet/>
      <dgm:spPr/>
      <dgm:t>
        <a:bodyPr/>
        <a:lstStyle/>
        <a:p>
          <a:endParaRPr lang="ru-RU"/>
        </a:p>
      </dgm:t>
    </dgm:pt>
    <dgm:pt modelId="{86A3A624-79DE-4212-B8F9-B9BAFA7B34CE}" type="parTrans" cxnId="{DB8DA37A-0105-40AC-86C5-80B2484DC09B}">
      <dgm:prSet/>
      <dgm:spPr/>
      <dgm:t>
        <a:bodyPr/>
        <a:lstStyle/>
        <a:p>
          <a:endParaRPr lang="ru-RU"/>
        </a:p>
      </dgm:t>
    </dgm:pt>
    <dgm:pt modelId="{426099F1-654E-4FC8-B90C-A45BA155A619}" type="sibTrans" cxnId="{DB8DA37A-0105-40AC-86C5-80B2484DC09B}">
      <dgm:prSet/>
      <dgm:spPr/>
      <dgm:t>
        <a:bodyPr/>
        <a:lstStyle/>
        <a:p>
          <a:endParaRPr lang="ru-RU"/>
        </a:p>
      </dgm:t>
    </dgm:pt>
    <dgm:pt modelId="{29AF990E-BEAE-4091-A48C-EA26F09F1A1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6B20458-B018-4DBC-B049-C5860334B488}" type="parTrans" cxnId="{E8C3A39A-1782-409A-A59C-A739ADD9FCA3}">
      <dgm:prSet/>
      <dgm:spPr/>
      <dgm:t>
        <a:bodyPr/>
        <a:lstStyle/>
        <a:p>
          <a:endParaRPr lang="ru-RU"/>
        </a:p>
      </dgm:t>
    </dgm:pt>
    <dgm:pt modelId="{E8194B55-1365-4AC5-A227-91F822A4294F}" type="sibTrans" cxnId="{E8C3A39A-1782-409A-A59C-A739ADD9FCA3}">
      <dgm:prSet/>
      <dgm:spPr/>
      <dgm:t>
        <a:bodyPr/>
        <a:lstStyle/>
        <a:p>
          <a:endParaRPr lang="ru-RU"/>
        </a:p>
      </dgm:t>
    </dgm:pt>
    <dgm:pt modelId="{287BA2A1-A422-4D73-9286-4F7427D97DEE}">
      <dgm:prSet/>
      <dgm:spPr/>
      <dgm:t>
        <a:bodyPr/>
        <a:lstStyle/>
        <a:p>
          <a:endParaRPr lang="ru-RU"/>
        </a:p>
      </dgm:t>
    </dgm:pt>
    <dgm:pt modelId="{8C32E64E-D434-4E0A-96D2-900DCFCA1478}" type="parTrans" cxnId="{CC8662FC-01CD-4EAB-BB1A-5FAB4E10846F}">
      <dgm:prSet/>
      <dgm:spPr/>
      <dgm:t>
        <a:bodyPr/>
        <a:lstStyle/>
        <a:p>
          <a:endParaRPr lang="ru-RU"/>
        </a:p>
      </dgm:t>
    </dgm:pt>
    <dgm:pt modelId="{301CA206-6AAA-4B6F-AD6C-A868963D2056}" type="sibTrans" cxnId="{CC8662FC-01CD-4EAB-BB1A-5FAB4E10846F}">
      <dgm:prSet/>
      <dgm:spPr/>
      <dgm:t>
        <a:bodyPr/>
        <a:lstStyle/>
        <a:p>
          <a:endParaRPr lang="ru-RU"/>
        </a:p>
      </dgm:t>
    </dgm:pt>
    <dgm:pt modelId="{FEDB04DB-8AEC-4C98-96E3-3B8A424A5A8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5DAB7B4-8AD6-4115-8541-A3F013FA80C5}" type="parTrans" cxnId="{CDC043C8-5F82-47BF-B3BC-3069E3C1094E}">
      <dgm:prSet/>
      <dgm:spPr/>
      <dgm:t>
        <a:bodyPr/>
        <a:lstStyle/>
        <a:p>
          <a:endParaRPr lang="ru-RU"/>
        </a:p>
      </dgm:t>
    </dgm:pt>
    <dgm:pt modelId="{AE2439E8-594B-4195-97E7-119A6AF858EA}" type="sibTrans" cxnId="{CDC043C8-5F82-47BF-B3BC-3069E3C1094E}">
      <dgm:prSet/>
      <dgm:spPr/>
      <dgm:t>
        <a:bodyPr/>
        <a:lstStyle/>
        <a:p>
          <a:endParaRPr lang="ru-RU"/>
        </a:p>
      </dgm:t>
    </dgm:pt>
    <dgm:pt modelId="{2EA3E9DE-28C7-425B-A0C9-C67CC670918E}">
      <dgm:prSet/>
      <dgm:spPr/>
      <dgm:t>
        <a:bodyPr/>
        <a:lstStyle/>
        <a:p>
          <a:endParaRPr lang="ru-RU"/>
        </a:p>
      </dgm:t>
    </dgm:pt>
    <dgm:pt modelId="{64749069-0DE9-44E9-B80C-57D15973A744}" type="parTrans" cxnId="{9C7BC1EA-7496-42D7-B929-4D6731587245}">
      <dgm:prSet/>
      <dgm:spPr/>
      <dgm:t>
        <a:bodyPr/>
        <a:lstStyle/>
        <a:p>
          <a:endParaRPr lang="ru-RU"/>
        </a:p>
      </dgm:t>
    </dgm:pt>
    <dgm:pt modelId="{E4452E10-813E-4816-87CE-75814335460F}" type="sibTrans" cxnId="{9C7BC1EA-7496-42D7-B929-4D6731587245}">
      <dgm:prSet/>
      <dgm:spPr/>
      <dgm:t>
        <a:bodyPr/>
        <a:lstStyle/>
        <a:p>
          <a:endParaRPr lang="ru-RU"/>
        </a:p>
      </dgm:t>
    </dgm:pt>
    <dgm:pt modelId="{D6675F76-0D79-4E56-9A99-B97173034D2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F91F26C-5A81-43CC-87D3-7BAC92A1357F}" type="parTrans" cxnId="{4B42580B-F0B8-4657-BE0E-54CE154DD346}">
      <dgm:prSet/>
      <dgm:spPr/>
      <dgm:t>
        <a:bodyPr/>
        <a:lstStyle/>
        <a:p>
          <a:endParaRPr lang="ru-RU"/>
        </a:p>
      </dgm:t>
    </dgm:pt>
    <dgm:pt modelId="{F1A870F4-A931-49C8-BE6D-F7A841A83AD6}" type="sibTrans" cxnId="{4B42580B-F0B8-4657-BE0E-54CE154DD346}">
      <dgm:prSet/>
      <dgm:spPr/>
      <dgm:t>
        <a:bodyPr/>
        <a:lstStyle/>
        <a:p>
          <a:endParaRPr lang="ru-RU"/>
        </a:p>
      </dgm:t>
    </dgm:pt>
    <dgm:pt modelId="{F5ACF58C-128F-453C-896F-5BA665A88DF2}">
      <dgm:prSet/>
      <dgm:spPr/>
      <dgm:t>
        <a:bodyPr/>
        <a:lstStyle/>
        <a:p>
          <a:endParaRPr lang="ru-RU"/>
        </a:p>
      </dgm:t>
    </dgm:pt>
    <dgm:pt modelId="{1C24B56A-B62A-4068-B507-A26B4D97E0AE}" type="parTrans" cxnId="{ACFB6532-22BF-4B01-A7B7-629CFAC1AC31}">
      <dgm:prSet/>
      <dgm:spPr/>
      <dgm:t>
        <a:bodyPr/>
        <a:lstStyle/>
        <a:p>
          <a:endParaRPr lang="ru-RU"/>
        </a:p>
      </dgm:t>
    </dgm:pt>
    <dgm:pt modelId="{1587CC34-7744-4E2A-8AC5-BDD987A04C00}" type="sibTrans" cxnId="{ACFB6532-22BF-4B01-A7B7-629CFAC1AC31}">
      <dgm:prSet/>
      <dgm:spPr/>
      <dgm:t>
        <a:bodyPr/>
        <a:lstStyle/>
        <a:p>
          <a:endParaRPr lang="ru-RU"/>
        </a:p>
      </dgm:t>
    </dgm:pt>
    <dgm:pt modelId="{65618AAC-3DC8-4CCE-A44F-21BEB66C008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1C89272-EA34-409F-A675-29166D7F750E}" type="parTrans" cxnId="{2710B138-00CB-4814-8B94-A8906D3B3D6C}">
      <dgm:prSet/>
      <dgm:spPr/>
      <dgm:t>
        <a:bodyPr/>
        <a:lstStyle/>
        <a:p>
          <a:endParaRPr lang="ru-RU"/>
        </a:p>
      </dgm:t>
    </dgm:pt>
    <dgm:pt modelId="{0CE74CCD-D79D-47ED-B487-A0FA70AFC6FB}" type="sibTrans" cxnId="{2710B138-00CB-4814-8B94-A8906D3B3D6C}">
      <dgm:prSet/>
      <dgm:spPr/>
      <dgm:t>
        <a:bodyPr/>
        <a:lstStyle/>
        <a:p>
          <a:endParaRPr lang="ru-RU"/>
        </a:p>
      </dgm:t>
    </dgm:pt>
    <dgm:pt modelId="{773EAD41-54E4-4A09-9429-FC33EC32399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52883BA-C8B0-4689-94B5-C3C2701FEE72}" type="parTrans" cxnId="{9720D7B4-5D47-4933-B870-C7BD3244EDCB}">
      <dgm:prSet/>
      <dgm:spPr/>
      <dgm:t>
        <a:bodyPr/>
        <a:lstStyle/>
        <a:p>
          <a:endParaRPr lang="ru-RU"/>
        </a:p>
      </dgm:t>
    </dgm:pt>
    <dgm:pt modelId="{156EDE43-4BF9-4F16-8622-FBA6E284A8EE}" type="sibTrans" cxnId="{9720D7B4-5D47-4933-B870-C7BD3244EDCB}">
      <dgm:prSet/>
      <dgm:spPr/>
      <dgm:t>
        <a:bodyPr/>
        <a:lstStyle/>
        <a:p>
          <a:endParaRPr lang="ru-RU"/>
        </a:p>
      </dgm:t>
    </dgm:pt>
    <dgm:pt modelId="{CFE97A1D-6658-494D-B32C-68B7FA1A510D}">
      <dgm:prSet/>
      <dgm:spPr/>
      <dgm:t>
        <a:bodyPr/>
        <a:lstStyle/>
        <a:p>
          <a:endParaRPr lang="ru-RU"/>
        </a:p>
      </dgm:t>
    </dgm:pt>
    <dgm:pt modelId="{F9B98C9B-DC3F-4A90-8B38-2577BC036B03}" type="parTrans" cxnId="{CAAA71B4-A3AC-4170-8F64-2C9D9624CC34}">
      <dgm:prSet/>
      <dgm:spPr/>
      <dgm:t>
        <a:bodyPr/>
        <a:lstStyle/>
        <a:p>
          <a:endParaRPr lang="ru-RU"/>
        </a:p>
      </dgm:t>
    </dgm:pt>
    <dgm:pt modelId="{A3441E2E-527F-4365-9181-8FB03E65D281}" type="sibTrans" cxnId="{CAAA71B4-A3AC-4170-8F64-2C9D9624CC34}">
      <dgm:prSet/>
      <dgm:spPr/>
      <dgm:t>
        <a:bodyPr/>
        <a:lstStyle/>
        <a:p>
          <a:endParaRPr lang="ru-RU"/>
        </a:p>
      </dgm:t>
    </dgm:pt>
    <dgm:pt modelId="{85AB9240-9F13-403E-80F9-67063DD9603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BF9094E-FD5A-447D-B7D9-5A98477109F3}" type="parTrans" cxnId="{83FB971C-E141-4A78-B8BF-2926C3816AF0}">
      <dgm:prSet/>
      <dgm:spPr/>
      <dgm:t>
        <a:bodyPr/>
        <a:lstStyle/>
        <a:p>
          <a:endParaRPr lang="ru-RU"/>
        </a:p>
      </dgm:t>
    </dgm:pt>
    <dgm:pt modelId="{94ECC4BC-CE10-4EAD-9790-3F6188846AC2}" type="sibTrans" cxnId="{83FB971C-E141-4A78-B8BF-2926C3816AF0}">
      <dgm:prSet/>
      <dgm:spPr/>
      <dgm:t>
        <a:bodyPr/>
        <a:lstStyle/>
        <a:p>
          <a:endParaRPr lang="ru-RU"/>
        </a:p>
      </dgm:t>
    </dgm:pt>
    <dgm:pt modelId="{529A9586-1F0C-4AF7-946F-567C7F07980A}">
      <dgm:prSet/>
      <dgm:spPr/>
      <dgm:t>
        <a:bodyPr/>
        <a:lstStyle/>
        <a:p>
          <a:endParaRPr lang="ru-RU"/>
        </a:p>
      </dgm:t>
    </dgm:pt>
    <dgm:pt modelId="{EA936903-F422-4FE5-9E34-B7839E79E18C}" type="parTrans" cxnId="{416A5259-A3B2-4DF7-B37D-24B516AB9A51}">
      <dgm:prSet/>
      <dgm:spPr/>
      <dgm:t>
        <a:bodyPr/>
        <a:lstStyle/>
        <a:p>
          <a:endParaRPr lang="ru-RU"/>
        </a:p>
      </dgm:t>
    </dgm:pt>
    <dgm:pt modelId="{0B28589B-49EE-4BF9-844F-BA6B22992578}" type="sibTrans" cxnId="{416A5259-A3B2-4DF7-B37D-24B516AB9A51}">
      <dgm:prSet/>
      <dgm:spPr/>
      <dgm:t>
        <a:bodyPr/>
        <a:lstStyle/>
        <a:p>
          <a:endParaRPr lang="ru-RU"/>
        </a:p>
      </dgm:t>
    </dgm:pt>
    <dgm:pt modelId="{90B096E4-D8BC-4891-B28D-CAFEC2D4CDE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1E5F8D6-62F4-4CF1-9CDD-704F39C8BD64}" type="parTrans" cxnId="{7AF78E61-8FD4-488B-8B21-2029DDC8337A}">
      <dgm:prSet/>
      <dgm:spPr/>
      <dgm:t>
        <a:bodyPr/>
        <a:lstStyle/>
        <a:p>
          <a:endParaRPr lang="ru-RU"/>
        </a:p>
      </dgm:t>
    </dgm:pt>
    <dgm:pt modelId="{027CE8A5-2E26-4277-A9FB-15F03CD8CBE9}" type="sibTrans" cxnId="{7AF78E61-8FD4-488B-8B21-2029DDC8337A}">
      <dgm:prSet/>
      <dgm:spPr/>
      <dgm:t>
        <a:bodyPr/>
        <a:lstStyle/>
        <a:p>
          <a:endParaRPr lang="ru-RU"/>
        </a:p>
      </dgm:t>
    </dgm:pt>
    <dgm:pt modelId="{C05C63AC-22D8-46F4-9B82-8380555F1F4E}">
      <dgm:prSet/>
      <dgm:spPr/>
      <dgm:t>
        <a:bodyPr/>
        <a:lstStyle/>
        <a:p>
          <a:endParaRPr lang="ru-RU"/>
        </a:p>
      </dgm:t>
    </dgm:pt>
    <dgm:pt modelId="{52CD92FD-9A61-4646-899F-7072450D6A4E}" type="parTrans" cxnId="{6870A1FF-110C-44B4-9BE7-4D3795184F05}">
      <dgm:prSet/>
      <dgm:spPr/>
      <dgm:t>
        <a:bodyPr/>
        <a:lstStyle/>
        <a:p>
          <a:endParaRPr lang="ru-RU"/>
        </a:p>
      </dgm:t>
    </dgm:pt>
    <dgm:pt modelId="{81786960-AF5C-4533-A674-63F617FC5F5F}" type="sibTrans" cxnId="{6870A1FF-110C-44B4-9BE7-4D3795184F05}">
      <dgm:prSet/>
      <dgm:spPr/>
      <dgm:t>
        <a:bodyPr/>
        <a:lstStyle/>
        <a:p>
          <a:endParaRPr lang="ru-RU"/>
        </a:p>
      </dgm:t>
    </dgm:pt>
    <dgm:pt modelId="{81524352-42B1-4ECE-A628-39E81051E70A}">
      <dgm:prSet/>
      <dgm:spPr/>
      <dgm:t>
        <a:bodyPr/>
        <a:lstStyle/>
        <a:p>
          <a:endParaRPr lang="ru-RU"/>
        </a:p>
      </dgm:t>
    </dgm:pt>
    <dgm:pt modelId="{1B0983C7-37EE-47D3-ABEE-BC3970665CCD}" type="parTrans" cxnId="{FCE11B03-9BCE-4E28-87EC-13F501B462D5}">
      <dgm:prSet/>
      <dgm:spPr/>
      <dgm:t>
        <a:bodyPr/>
        <a:lstStyle/>
        <a:p>
          <a:endParaRPr lang="ru-RU"/>
        </a:p>
      </dgm:t>
    </dgm:pt>
    <dgm:pt modelId="{9B8AF073-3DBD-4F24-8FA3-C5B4D410B34D}" type="sibTrans" cxnId="{FCE11B03-9BCE-4E28-87EC-13F501B462D5}">
      <dgm:prSet/>
      <dgm:spPr/>
      <dgm:t>
        <a:bodyPr/>
        <a:lstStyle/>
        <a:p>
          <a:endParaRPr lang="ru-RU"/>
        </a:p>
      </dgm:t>
    </dgm:pt>
    <dgm:pt modelId="{20B61677-4F64-4154-ADD4-DB1374FDF8A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9EEC928-85A1-4D45-9ED2-48738DE6B727}" type="parTrans" cxnId="{2837CF89-2181-4395-8E2C-6A424388B743}">
      <dgm:prSet/>
      <dgm:spPr/>
      <dgm:t>
        <a:bodyPr/>
        <a:lstStyle/>
        <a:p>
          <a:endParaRPr lang="ru-RU"/>
        </a:p>
      </dgm:t>
    </dgm:pt>
    <dgm:pt modelId="{71D5861F-1165-497A-9644-18A0EB462D3C}" type="sibTrans" cxnId="{2837CF89-2181-4395-8E2C-6A424388B743}">
      <dgm:prSet/>
      <dgm:spPr/>
      <dgm:t>
        <a:bodyPr/>
        <a:lstStyle/>
        <a:p>
          <a:endParaRPr lang="ru-RU"/>
        </a:p>
      </dgm:t>
    </dgm:pt>
    <dgm:pt modelId="{69642D29-A06D-44C7-A2B3-3B1A2202ED0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3BBAD3C-39B1-4208-A9EA-5B89E0335236}" type="parTrans" cxnId="{D045C710-DB23-4668-8494-6635A06C8AAB}">
      <dgm:prSet/>
      <dgm:spPr/>
      <dgm:t>
        <a:bodyPr/>
        <a:lstStyle/>
        <a:p>
          <a:endParaRPr lang="ru-RU"/>
        </a:p>
      </dgm:t>
    </dgm:pt>
    <dgm:pt modelId="{B5C7FF08-0462-4F00-8615-74F527352AAF}" type="sibTrans" cxnId="{D045C710-DB23-4668-8494-6635A06C8AAB}">
      <dgm:prSet/>
      <dgm:spPr/>
      <dgm:t>
        <a:bodyPr/>
        <a:lstStyle/>
        <a:p>
          <a:endParaRPr lang="ru-RU"/>
        </a:p>
      </dgm:t>
    </dgm:pt>
    <dgm:pt modelId="{A3FD9695-FB61-410A-8FED-E3F7B401ED5C}">
      <dgm:prSet/>
      <dgm:spPr/>
      <dgm:t>
        <a:bodyPr/>
        <a:lstStyle/>
        <a:p>
          <a:endParaRPr lang="ru-RU"/>
        </a:p>
      </dgm:t>
    </dgm:pt>
    <dgm:pt modelId="{532562F6-7E43-4B39-B706-0F7415A3FB52}" type="parTrans" cxnId="{0A9897FE-6AF1-487D-BEDC-1EFE452B5CC4}">
      <dgm:prSet/>
      <dgm:spPr/>
      <dgm:t>
        <a:bodyPr/>
        <a:lstStyle/>
        <a:p>
          <a:endParaRPr lang="ru-RU"/>
        </a:p>
      </dgm:t>
    </dgm:pt>
    <dgm:pt modelId="{C5516EE2-2377-4D25-B898-033F3DE6810E}" type="sibTrans" cxnId="{0A9897FE-6AF1-487D-BEDC-1EFE452B5CC4}">
      <dgm:prSet/>
      <dgm:spPr/>
      <dgm:t>
        <a:bodyPr/>
        <a:lstStyle/>
        <a:p>
          <a:endParaRPr lang="ru-RU"/>
        </a:p>
      </dgm:t>
    </dgm:pt>
    <dgm:pt modelId="{6498233F-192D-4E89-95C7-16B7B356C47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7969F41-7AF5-414D-9B14-ECEC505257B4}" type="parTrans" cxnId="{BE770835-23F6-43A8-896C-61D4164633FB}">
      <dgm:prSet/>
      <dgm:spPr/>
      <dgm:t>
        <a:bodyPr/>
        <a:lstStyle/>
        <a:p>
          <a:endParaRPr lang="ru-RU"/>
        </a:p>
      </dgm:t>
    </dgm:pt>
    <dgm:pt modelId="{33255E0F-9D9B-4788-8E55-05A87DCF2A0D}" type="sibTrans" cxnId="{BE770835-23F6-43A8-896C-61D4164633FB}">
      <dgm:prSet/>
      <dgm:spPr/>
      <dgm:t>
        <a:bodyPr/>
        <a:lstStyle/>
        <a:p>
          <a:endParaRPr lang="ru-RU"/>
        </a:p>
      </dgm:t>
    </dgm:pt>
    <dgm:pt modelId="{73FDC95F-EA57-4625-8FDE-2F528ABA79E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CB58BE3-095F-43C8-8873-2B0B029C3C8E}" type="parTrans" cxnId="{427DB4C5-A481-4DFE-8987-ED66F448AC64}">
      <dgm:prSet/>
      <dgm:spPr/>
      <dgm:t>
        <a:bodyPr/>
        <a:lstStyle/>
        <a:p>
          <a:endParaRPr lang="ru-RU"/>
        </a:p>
      </dgm:t>
    </dgm:pt>
    <dgm:pt modelId="{03317D37-B584-4397-99C8-1AB84C766141}" type="sibTrans" cxnId="{427DB4C5-A481-4DFE-8987-ED66F448AC64}">
      <dgm:prSet/>
      <dgm:spPr/>
      <dgm:t>
        <a:bodyPr/>
        <a:lstStyle/>
        <a:p>
          <a:endParaRPr lang="ru-RU"/>
        </a:p>
      </dgm:t>
    </dgm:pt>
    <dgm:pt modelId="{2517EE62-68ED-4D00-BB83-193199D8161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BA787DB-6076-4363-B2F9-070C2871F6F2}" type="parTrans" cxnId="{BD852B6F-A806-4CD5-B29B-957574835FAC}">
      <dgm:prSet/>
      <dgm:spPr/>
      <dgm:t>
        <a:bodyPr/>
        <a:lstStyle/>
        <a:p>
          <a:endParaRPr lang="ru-RU"/>
        </a:p>
      </dgm:t>
    </dgm:pt>
    <dgm:pt modelId="{1235BAC3-A881-4C56-91AD-25E7F5DDF185}" type="sibTrans" cxnId="{BD852B6F-A806-4CD5-B29B-957574835FAC}">
      <dgm:prSet/>
      <dgm:spPr/>
      <dgm:t>
        <a:bodyPr/>
        <a:lstStyle/>
        <a:p>
          <a:endParaRPr lang="ru-RU"/>
        </a:p>
      </dgm:t>
    </dgm:pt>
    <dgm:pt modelId="{EBF2309D-70FB-4296-BBE6-DEA1C3D1C594}">
      <dgm:prSet/>
      <dgm:spPr/>
      <dgm:t>
        <a:bodyPr/>
        <a:lstStyle/>
        <a:p>
          <a:endParaRPr lang="ru-RU"/>
        </a:p>
      </dgm:t>
    </dgm:pt>
    <dgm:pt modelId="{2CB807E2-3C41-45DA-AE4F-01DD3887F94F}" type="parTrans" cxnId="{E4D312C6-0C7F-4E6F-ADEA-B8BF2F1BC298}">
      <dgm:prSet/>
      <dgm:spPr/>
      <dgm:t>
        <a:bodyPr/>
        <a:lstStyle/>
        <a:p>
          <a:endParaRPr lang="ru-RU"/>
        </a:p>
      </dgm:t>
    </dgm:pt>
    <dgm:pt modelId="{CA7024DD-3C9B-4054-82A7-5B841271397F}" type="sibTrans" cxnId="{E4D312C6-0C7F-4E6F-ADEA-B8BF2F1BC298}">
      <dgm:prSet/>
      <dgm:spPr/>
      <dgm:t>
        <a:bodyPr/>
        <a:lstStyle/>
        <a:p>
          <a:endParaRPr lang="ru-RU"/>
        </a:p>
      </dgm:t>
    </dgm:pt>
    <dgm:pt modelId="{D2C04494-9F12-4582-92B7-D9BA9E64427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02512FB-E6A3-48A9-80ED-A7B83B0CD6C5}" type="parTrans" cxnId="{619C2C9A-8112-46DE-8F07-575781F08A60}">
      <dgm:prSet/>
      <dgm:spPr/>
      <dgm:t>
        <a:bodyPr/>
        <a:lstStyle/>
        <a:p>
          <a:endParaRPr lang="ru-RU"/>
        </a:p>
      </dgm:t>
    </dgm:pt>
    <dgm:pt modelId="{B6C5DF23-BBF8-4734-BA0A-20F6788277F1}" type="sibTrans" cxnId="{619C2C9A-8112-46DE-8F07-575781F08A60}">
      <dgm:prSet/>
      <dgm:spPr/>
      <dgm:t>
        <a:bodyPr/>
        <a:lstStyle/>
        <a:p>
          <a:endParaRPr lang="ru-RU"/>
        </a:p>
      </dgm:t>
    </dgm:pt>
    <dgm:pt modelId="{D1312F45-DB14-4730-9F18-E16241393D8A}">
      <dgm:prSet/>
      <dgm:spPr/>
      <dgm:t>
        <a:bodyPr/>
        <a:lstStyle/>
        <a:p>
          <a:endParaRPr lang="ru-RU"/>
        </a:p>
      </dgm:t>
    </dgm:pt>
    <dgm:pt modelId="{9EA0E797-2953-43F5-8A80-40B9C06DA6D6}" type="parTrans" cxnId="{F6EE56D6-F7B6-446A-A4E9-E1F890210DC7}">
      <dgm:prSet/>
      <dgm:spPr/>
      <dgm:t>
        <a:bodyPr/>
        <a:lstStyle/>
        <a:p>
          <a:endParaRPr lang="ru-RU"/>
        </a:p>
      </dgm:t>
    </dgm:pt>
    <dgm:pt modelId="{DA470109-A83A-4E14-BC4E-184A72A00F6E}" type="sibTrans" cxnId="{F6EE56D6-F7B6-446A-A4E9-E1F890210DC7}">
      <dgm:prSet/>
      <dgm:spPr/>
      <dgm:t>
        <a:bodyPr/>
        <a:lstStyle/>
        <a:p>
          <a:endParaRPr lang="ru-RU"/>
        </a:p>
      </dgm:t>
    </dgm:pt>
    <dgm:pt modelId="{17B09C68-7A79-4AD5-B229-F4FBD815FB1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CF3EEC0-D297-4047-9765-ADE42F765F27}" type="parTrans" cxnId="{BAEC75F8-4860-4E51-9AEE-ECF72454904C}">
      <dgm:prSet/>
      <dgm:spPr/>
      <dgm:t>
        <a:bodyPr/>
        <a:lstStyle/>
        <a:p>
          <a:endParaRPr lang="ru-RU"/>
        </a:p>
      </dgm:t>
    </dgm:pt>
    <dgm:pt modelId="{3805FA24-6597-40CC-A04E-BA6267611549}" type="sibTrans" cxnId="{BAEC75F8-4860-4E51-9AEE-ECF72454904C}">
      <dgm:prSet/>
      <dgm:spPr/>
      <dgm:t>
        <a:bodyPr/>
        <a:lstStyle/>
        <a:p>
          <a:endParaRPr lang="ru-RU"/>
        </a:p>
      </dgm:t>
    </dgm:pt>
    <dgm:pt modelId="{E691D134-D59F-485B-AB20-3011E9120C70}">
      <dgm:prSet/>
      <dgm:spPr/>
      <dgm:t>
        <a:bodyPr/>
        <a:lstStyle/>
        <a:p>
          <a:endParaRPr lang="ru-RU"/>
        </a:p>
      </dgm:t>
    </dgm:pt>
    <dgm:pt modelId="{6322D337-109C-4B39-AE8F-D8D5248E2D8D}" type="parTrans" cxnId="{255653D1-64B2-443A-BBE4-AC4DD6263E58}">
      <dgm:prSet/>
      <dgm:spPr/>
      <dgm:t>
        <a:bodyPr/>
        <a:lstStyle/>
        <a:p>
          <a:endParaRPr lang="ru-RU"/>
        </a:p>
      </dgm:t>
    </dgm:pt>
    <dgm:pt modelId="{A0D0C41E-F262-4F2F-A98A-EE7F6D908622}" type="sibTrans" cxnId="{255653D1-64B2-443A-BBE4-AC4DD6263E58}">
      <dgm:prSet/>
      <dgm:spPr/>
      <dgm:t>
        <a:bodyPr/>
        <a:lstStyle/>
        <a:p>
          <a:endParaRPr lang="ru-RU"/>
        </a:p>
      </dgm:t>
    </dgm:pt>
    <dgm:pt modelId="{49BAB877-1971-47E7-969B-7DE1A855387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D35854D-0A9E-4071-B7C1-568D6F4E6F2A}" type="parTrans" cxnId="{FEB748D2-9E3F-4E83-8A50-AAA65B585227}">
      <dgm:prSet/>
      <dgm:spPr/>
      <dgm:t>
        <a:bodyPr/>
        <a:lstStyle/>
        <a:p>
          <a:endParaRPr lang="ru-RU"/>
        </a:p>
      </dgm:t>
    </dgm:pt>
    <dgm:pt modelId="{4F198D09-D52B-46CA-A17D-2117A1C24E4B}" type="sibTrans" cxnId="{FEB748D2-9E3F-4E83-8A50-AAA65B585227}">
      <dgm:prSet/>
      <dgm:spPr/>
      <dgm:t>
        <a:bodyPr/>
        <a:lstStyle/>
        <a:p>
          <a:endParaRPr lang="ru-RU"/>
        </a:p>
      </dgm:t>
    </dgm:pt>
    <dgm:pt modelId="{62C3D352-8EBE-419E-955F-696E4FA22894}">
      <dgm:prSet/>
      <dgm:spPr/>
      <dgm:t>
        <a:bodyPr/>
        <a:lstStyle/>
        <a:p>
          <a:endParaRPr lang="ru-RU"/>
        </a:p>
      </dgm:t>
    </dgm:pt>
    <dgm:pt modelId="{64AA7161-5A9D-419C-BECD-9100F01B04EE}" type="parTrans" cxnId="{EA298A39-8FF9-4D66-A37F-259833CD15A8}">
      <dgm:prSet/>
      <dgm:spPr/>
      <dgm:t>
        <a:bodyPr/>
        <a:lstStyle/>
        <a:p>
          <a:endParaRPr lang="ru-RU"/>
        </a:p>
      </dgm:t>
    </dgm:pt>
    <dgm:pt modelId="{9F98CCA0-E05D-4DE5-AE58-116EAFC8BE3A}" type="sibTrans" cxnId="{EA298A39-8FF9-4D66-A37F-259833CD15A8}">
      <dgm:prSet/>
      <dgm:spPr/>
      <dgm:t>
        <a:bodyPr/>
        <a:lstStyle/>
        <a:p>
          <a:endParaRPr lang="ru-RU"/>
        </a:p>
      </dgm:t>
    </dgm:pt>
    <dgm:pt modelId="{B532BB65-1E28-4181-B6C5-3AA2069B717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5766CE7-44F8-4829-BCF4-723ACC11BC15}" type="parTrans" cxnId="{3727A982-BFE8-4F1A-865C-3288AF775C96}">
      <dgm:prSet/>
      <dgm:spPr/>
      <dgm:t>
        <a:bodyPr/>
        <a:lstStyle/>
        <a:p>
          <a:endParaRPr lang="ru-RU"/>
        </a:p>
      </dgm:t>
    </dgm:pt>
    <dgm:pt modelId="{56FAAB4E-7556-4918-9058-A792C4D1DA94}" type="sibTrans" cxnId="{3727A982-BFE8-4F1A-865C-3288AF775C96}">
      <dgm:prSet/>
      <dgm:spPr/>
      <dgm:t>
        <a:bodyPr/>
        <a:lstStyle/>
        <a:p>
          <a:endParaRPr lang="ru-RU"/>
        </a:p>
      </dgm:t>
    </dgm:pt>
    <dgm:pt modelId="{D0A7DB9C-EB0F-4476-B80D-9E55DCE5961D}">
      <dgm:prSet/>
      <dgm:spPr/>
      <dgm:t>
        <a:bodyPr/>
        <a:lstStyle/>
        <a:p>
          <a:endParaRPr lang="ru-RU"/>
        </a:p>
      </dgm:t>
    </dgm:pt>
    <dgm:pt modelId="{B756ADC2-1FED-4CDD-B06A-FBF801B37738}" type="parTrans" cxnId="{70DC66A5-2DE7-4F31-8929-E9C8DEE51083}">
      <dgm:prSet/>
      <dgm:spPr/>
      <dgm:t>
        <a:bodyPr/>
        <a:lstStyle/>
        <a:p>
          <a:endParaRPr lang="ru-RU"/>
        </a:p>
      </dgm:t>
    </dgm:pt>
    <dgm:pt modelId="{555A0E6E-C427-47A4-8E5F-3CDB251D7B89}" type="sibTrans" cxnId="{70DC66A5-2DE7-4F31-8929-E9C8DEE51083}">
      <dgm:prSet/>
      <dgm:spPr/>
      <dgm:t>
        <a:bodyPr/>
        <a:lstStyle/>
        <a:p>
          <a:endParaRPr lang="ru-RU"/>
        </a:p>
      </dgm:t>
    </dgm:pt>
    <dgm:pt modelId="{EE583BDF-62C5-4436-B1FB-D670146D4DF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3DE4F8F-7153-4F42-B027-F4B66A6E052C}" type="parTrans" cxnId="{81DCFF36-84C4-4FEA-94AE-FC298FEAC654}">
      <dgm:prSet/>
      <dgm:spPr/>
      <dgm:t>
        <a:bodyPr/>
        <a:lstStyle/>
        <a:p>
          <a:endParaRPr lang="ru-RU"/>
        </a:p>
      </dgm:t>
    </dgm:pt>
    <dgm:pt modelId="{D3AFF1E4-2248-4557-BCC1-B88C76C72868}" type="sibTrans" cxnId="{81DCFF36-84C4-4FEA-94AE-FC298FEAC654}">
      <dgm:prSet/>
      <dgm:spPr/>
      <dgm:t>
        <a:bodyPr/>
        <a:lstStyle/>
        <a:p>
          <a:endParaRPr lang="ru-RU"/>
        </a:p>
      </dgm:t>
    </dgm:pt>
    <dgm:pt modelId="{27792F9C-7A49-4E60-B8F5-C92818F3ADDD}">
      <dgm:prSet/>
      <dgm:spPr/>
      <dgm:t>
        <a:bodyPr/>
        <a:lstStyle/>
        <a:p>
          <a:endParaRPr lang="ru-RU"/>
        </a:p>
      </dgm:t>
    </dgm:pt>
    <dgm:pt modelId="{828B7E73-9B2C-4014-81B0-0545503A0ED2}" type="parTrans" cxnId="{E0D4FB8B-7277-4492-9DA2-045954810C7E}">
      <dgm:prSet/>
      <dgm:spPr/>
      <dgm:t>
        <a:bodyPr/>
        <a:lstStyle/>
        <a:p>
          <a:endParaRPr lang="ru-RU"/>
        </a:p>
      </dgm:t>
    </dgm:pt>
    <dgm:pt modelId="{F6D6AFBD-5AD0-4DF4-9CA3-D08A9FBD75F0}" type="sibTrans" cxnId="{E0D4FB8B-7277-4492-9DA2-045954810C7E}">
      <dgm:prSet/>
      <dgm:spPr/>
      <dgm:t>
        <a:bodyPr/>
        <a:lstStyle/>
        <a:p>
          <a:endParaRPr lang="ru-RU"/>
        </a:p>
      </dgm:t>
    </dgm:pt>
    <dgm:pt modelId="{23628FF6-959D-447A-9D01-4ED17CB5DB9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3EF7256-6BDC-43E8-B92A-18ADD55BB0B5}" type="parTrans" cxnId="{6A9BA0C9-FB28-4E12-BF67-FD8A881B426B}">
      <dgm:prSet/>
      <dgm:spPr/>
      <dgm:t>
        <a:bodyPr/>
        <a:lstStyle/>
        <a:p>
          <a:endParaRPr lang="ru-RU"/>
        </a:p>
      </dgm:t>
    </dgm:pt>
    <dgm:pt modelId="{B4BF253A-9AD7-4742-9A24-B495C478E7CD}" type="sibTrans" cxnId="{6A9BA0C9-FB28-4E12-BF67-FD8A881B426B}">
      <dgm:prSet/>
      <dgm:spPr/>
      <dgm:t>
        <a:bodyPr/>
        <a:lstStyle/>
        <a:p>
          <a:endParaRPr lang="ru-RU"/>
        </a:p>
      </dgm:t>
    </dgm:pt>
    <dgm:pt modelId="{CCC3AAF4-FB63-4E4A-B55B-A0A8F40AA330}">
      <dgm:prSet/>
      <dgm:spPr/>
      <dgm:t>
        <a:bodyPr/>
        <a:lstStyle/>
        <a:p>
          <a:endParaRPr lang="ru-RU"/>
        </a:p>
      </dgm:t>
    </dgm:pt>
    <dgm:pt modelId="{5A28EB20-2A99-44C4-B86A-F0C1EE38CEFC}" type="parTrans" cxnId="{B1B0CEEA-C297-4B08-BA92-A38FD6ED8ECA}">
      <dgm:prSet/>
      <dgm:spPr/>
      <dgm:t>
        <a:bodyPr/>
        <a:lstStyle/>
        <a:p>
          <a:endParaRPr lang="ru-RU"/>
        </a:p>
      </dgm:t>
    </dgm:pt>
    <dgm:pt modelId="{0CB01F0A-F318-4291-8DEF-13501B36207B}" type="sibTrans" cxnId="{B1B0CEEA-C297-4B08-BA92-A38FD6ED8ECA}">
      <dgm:prSet/>
      <dgm:spPr/>
      <dgm:t>
        <a:bodyPr/>
        <a:lstStyle/>
        <a:p>
          <a:endParaRPr lang="ru-RU"/>
        </a:p>
      </dgm:t>
    </dgm:pt>
    <dgm:pt modelId="{84FCA336-B543-4FAE-97FD-44BFEDF5039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D07C457-E0B3-4CB6-99F5-D43138A448EE}" type="parTrans" cxnId="{6944A1D6-BE20-4DE6-878E-111ECC83A8F9}">
      <dgm:prSet/>
      <dgm:spPr/>
      <dgm:t>
        <a:bodyPr/>
        <a:lstStyle/>
        <a:p>
          <a:endParaRPr lang="ru-RU"/>
        </a:p>
      </dgm:t>
    </dgm:pt>
    <dgm:pt modelId="{B96CA1D4-C29C-405D-BAD0-C96783E461FD}" type="sibTrans" cxnId="{6944A1D6-BE20-4DE6-878E-111ECC83A8F9}">
      <dgm:prSet/>
      <dgm:spPr/>
      <dgm:t>
        <a:bodyPr/>
        <a:lstStyle/>
        <a:p>
          <a:endParaRPr lang="ru-RU"/>
        </a:p>
      </dgm:t>
    </dgm:pt>
    <dgm:pt modelId="{8018008A-2FE8-4A77-AA48-6011798BD337}">
      <dgm:prSet/>
      <dgm:spPr/>
      <dgm:t>
        <a:bodyPr/>
        <a:lstStyle/>
        <a:p>
          <a:endParaRPr lang="ru-RU"/>
        </a:p>
      </dgm:t>
    </dgm:pt>
    <dgm:pt modelId="{3EAD5C25-1757-4F48-9361-807907997513}" type="parTrans" cxnId="{84A2E1E4-D67F-40F5-8090-98FBF084FA70}">
      <dgm:prSet/>
      <dgm:spPr/>
      <dgm:t>
        <a:bodyPr/>
        <a:lstStyle/>
        <a:p>
          <a:endParaRPr lang="ru-RU"/>
        </a:p>
      </dgm:t>
    </dgm:pt>
    <dgm:pt modelId="{8801A6E5-523F-441A-968C-74E7FB04B702}" type="sibTrans" cxnId="{84A2E1E4-D67F-40F5-8090-98FBF084FA70}">
      <dgm:prSet/>
      <dgm:spPr/>
      <dgm:t>
        <a:bodyPr/>
        <a:lstStyle/>
        <a:p>
          <a:endParaRPr lang="ru-RU"/>
        </a:p>
      </dgm:t>
    </dgm:pt>
    <dgm:pt modelId="{98FC638E-6780-4B78-9F93-A2DA9A77126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45EE1DA-7861-4FF3-BF58-528C4BA3E123}" type="parTrans" cxnId="{FD4549EA-A5A6-4282-A2C6-3813DEA2B4BC}">
      <dgm:prSet/>
      <dgm:spPr/>
      <dgm:t>
        <a:bodyPr/>
        <a:lstStyle/>
        <a:p>
          <a:endParaRPr lang="ru-RU"/>
        </a:p>
      </dgm:t>
    </dgm:pt>
    <dgm:pt modelId="{7E40992F-C430-4BD3-8227-02D0519D9DAF}" type="sibTrans" cxnId="{FD4549EA-A5A6-4282-A2C6-3813DEA2B4BC}">
      <dgm:prSet/>
      <dgm:spPr/>
      <dgm:t>
        <a:bodyPr/>
        <a:lstStyle/>
        <a:p>
          <a:endParaRPr lang="ru-RU"/>
        </a:p>
      </dgm:t>
    </dgm:pt>
    <dgm:pt modelId="{D25CEBD3-8A50-40F2-B630-81329CF8BA83}">
      <dgm:prSet/>
      <dgm:spPr/>
      <dgm:t>
        <a:bodyPr/>
        <a:lstStyle/>
        <a:p>
          <a:endParaRPr lang="ru-RU"/>
        </a:p>
      </dgm:t>
    </dgm:pt>
    <dgm:pt modelId="{ED7FF034-4FA6-4923-BE4B-F75F5ECAAFA7}" type="parTrans" cxnId="{1660918C-9965-483F-B49F-1F379258780E}">
      <dgm:prSet/>
      <dgm:spPr/>
      <dgm:t>
        <a:bodyPr/>
        <a:lstStyle/>
        <a:p>
          <a:endParaRPr lang="ru-RU"/>
        </a:p>
      </dgm:t>
    </dgm:pt>
    <dgm:pt modelId="{207FB45E-8145-4184-B331-82552A01C7D6}" type="sibTrans" cxnId="{1660918C-9965-483F-B49F-1F379258780E}">
      <dgm:prSet/>
      <dgm:spPr/>
      <dgm:t>
        <a:bodyPr/>
        <a:lstStyle/>
        <a:p>
          <a:endParaRPr lang="ru-RU"/>
        </a:p>
      </dgm:t>
    </dgm:pt>
    <dgm:pt modelId="{8B710F66-A36A-4496-8D97-C165EE2260B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438A5D7-E893-4EFA-AC14-ED430FA1536F}" type="parTrans" cxnId="{013941D4-F9C6-437E-9C1C-5A0F6DB4176B}">
      <dgm:prSet/>
      <dgm:spPr/>
      <dgm:t>
        <a:bodyPr/>
        <a:lstStyle/>
        <a:p>
          <a:endParaRPr lang="ru-RU"/>
        </a:p>
      </dgm:t>
    </dgm:pt>
    <dgm:pt modelId="{D682868D-6F4D-4C28-9FCC-BD0292EB3E42}" type="sibTrans" cxnId="{013941D4-F9C6-437E-9C1C-5A0F6DB4176B}">
      <dgm:prSet/>
      <dgm:spPr/>
      <dgm:t>
        <a:bodyPr/>
        <a:lstStyle/>
        <a:p>
          <a:endParaRPr lang="ru-RU"/>
        </a:p>
      </dgm:t>
    </dgm:pt>
    <dgm:pt modelId="{F7D0FC37-02FA-4A87-BE53-B36948FE47BD}">
      <dgm:prSet/>
      <dgm:spPr/>
      <dgm:t>
        <a:bodyPr/>
        <a:lstStyle/>
        <a:p>
          <a:endParaRPr lang="ru-RU"/>
        </a:p>
      </dgm:t>
    </dgm:pt>
    <dgm:pt modelId="{E23E27F2-C224-4BC4-B556-7A31E2A1B288}" type="parTrans" cxnId="{0B84C293-88A2-4EBE-9CFE-308A07DFA190}">
      <dgm:prSet/>
      <dgm:spPr/>
      <dgm:t>
        <a:bodyPr/>
        <a:lstStyle/>
        <a:p>
          <a:endParaRPr lang="ru-RU"/>
        </a:p>
      </dgm:t>
    </dgm:pt>
    <dgm:pt modelId="{CCD2322A-2AF3-4EAD-97AC-EF2DF5391393}" type="sibTrans" cxnId="{0B84C293-88A2-4EBE-9CFE-308A07DFA190}">
      <dgm:prSet/>
      <dgm:spPr/>
      <dgm:t>
        <a:bodyPr/>
        <a:lstStyle/>
        <a:p>
          <a:endParaRPr lang="ru-RU"/>
        </a:p>
      </dgm:t>
    </dgm:pt>
    <dgm:pt modelId="{34FCB778-6052-43F0-8DF1-37CF8983813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4DC6131-8D9A-4A33-8565-F9366BF6FAD0}" type="parTrans" cxnId="{67F18344-B9A7-481A-9BD0-C4D4B1FE721B}">
      <dgm:prSet/>
      <dgm:spPr/>
      <dgm:t>
        <a:bodyPr/>
        <a:lstStyle/>
        <a:p>
          <a:endParaRPr lang="ru-RU"/>
        </a:p>
      </dgm:t>
    </dgm:pt>
    <dgm:pt modelId="{87B19918-DF9F-4A71-8C87-14806A8DB694}" type="sibTrans" cxnId="{67F18344-B9A7-481A-9BD0-C4D4B1FE721B}">
      <dgm:prSet/>
      <dgm:spPr/>
      <dgm:t>
        <a:bodyPr/>
        <a:lstStyle/>
        <a:p>
          <a:endParaRPr lang="ru-RU"/>
        </a:p>
      </dgm:t>
    </dgm:pt>
    <dgm:pt modelId="{5BC9A364-F9CD-40FC-9757-85B7AEB4D3AB}">
      <dgm:prSet/>
      <dgm:spPr/>
      <dgm:t>
        <a:bodyPr/>
        <a:lstStyle/>
        <a:p>
          <a:endParaRPr lang="ru-RU"/>
        </a:p>
      </dgm:t>
    </dgm:pt>
    <dgm:pt modelId="{1223CE24-BCA5-43AB-AAFA-9809C425958F}" type="parTrans" cxnId="{CB42A34D-39A6-4649-876B-648095573A60}">
      <dgm:prSet/>
      <dgm:spPr/>
      <dgm:t>
        <a:bodyPr/>
        <a:lstStyle/>
        <a:p>
          <a:endParaRPr lang="ru-RU"/>
        </a:p>
      </dgm:t>
    </dgm:pt>
    <dgm:pt modelId="{90F12072-46A7-47E1-830C-9B35893F9059}" type="sibTrans" cxnId="{CB42A34D-39A6-4649-876B-648095573A60}">
      <dgm:prSet/>
      <dgm:spPr/>
      <dgm:t>
        <a:bodyPr/>
        <a:lstStyle/>
        <a:p>
          <a:endParaRPr lang="ru-RU"/>
        </a:p>
      </dgm:t>
    </dgm:pt>
    <dgm:pt modelId="{EF82A16F-B7B3-4CDA-A678-259B092590B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61F803E-64ED-4D03-A10C-BCFE1A8FB45C}" type="parTrans" cxnId="{80B25BDC-26C6-4154-804C-F243107962EE}">
      <dgm:prSet/>
      <dgm:spPr/>
      <dgm:t>
        <a:bodyPr/>
        <a:lstStyle/>
        <a:p>
          <a:endParaRPr lang="ru-RU"/>
        </a:p>
      </dgm:t>
    </dgm:pt>
    <dgm:pt modelId="{308B550A-C022-4C1B-B352-C830D68DAA64}" type="sibTrans" cxnId="{80B25BDC-26C6-4154-804C-F243107962EE}">
      <dgm:prSet/>
      <dgm:spPr/>
      <dgm:t>
        <a:bodyPr/>
        <a:lstStyle/>
        <a:p>
          <a:endParaRPr lang="ru-RU"/>
        </a:p>
      </dgm:t>
    </dgm:pt>
    <dgm:pt modelId="{6CCC9A52-1C32-49EA-A1D1-C438BEA3C888}">
      <dgm:prSet/>
      <dgm:spPr/>
      <dgm:t>
        <a:bodyPr/>
        <a:lstStyle/>
        <a:p>
          <a:endParaRPr lang="ru-RU"/>
        </a:p>
      </dgm:t>
    </dgm:pt>
    <dgm:pt modelId="{68795D1B-77DE-4B1E-BFC3-55C275D1DA62}" type="parTrans" cxnId="{41CC1B4B-EFB5-478C-BFD7-F00C177617C6}">
      <dgm:prSet/>
      <dgm:spPr/>
      <dgm:t>
        <a:bodyPr/>
        <a:lstStyle/>
        <a:p>
          <a:endParaRPr lang="ru-RU"/>
        </a:p>
      </dgm:t>
    </dgm:pt>
    <dgm:pt modelId="{3EC43641-2767-42FF-92BF-A85649FC8BBC}" type="sibTrans" cxnId="{41CC1B4B-EFB5-478C-BFD7-F00C177617C6}">
      <dgm:prSet/>
      <dgm:spPr/>
      <dgm:t>
        <a:bodyPr/>
        <a:lstStyle/>
        <a:p>
          <a:endParaRPr lang="ru-RU"/>
        </a:p>
      </dgm:t>
    </dgm:pt>
    <dgm:pt modelId="{C4CD1BB5-71A8-4FEC-B451-28EB0E89A58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F658829-8EF1-4075-BB8E-FBF0C5DF4F64}" type="parTrans" cxnId="{9F5FB770-A167-424D-8BE1-9B8E86DAED7F}">
      <dgm:prSet/>
      <dgm:spPr/>
      <dgm:t>
        <a:bodyPr/>
        <a:lstStyle/>
        <a:p>
          <a:endParaRPr lang="ru-RU"/>
        </a:p>
      </dgm:t>
    </dgm:pt>
    <dgm:pt modelId="{71D2EDF4-CEB2-4566-92B4-3751480EE8EE}" type="sibTrans" cxnId="{9F5FB770-A167-424D-8BE1-9B8E86DAED7F}">
      <dgm:prSet/>
      <dgm:spPr/>
      <dgm:t>
        <a:bodyPr/>
        <a:lstStyle/>
        <a:p>
          <a:endParaRPr lang="ru-RU"/>
        </a:p>
      </dgm:t>
    </dgm:pt>
    <dgm:pt modelId="{869C5286-C3C7-4E05-951C-35901483C9E9}">
      <dgm:prSet/>
      <dgm:spPr/>
      <dgm:t>
        <a:bodyPr/>
        <a:lstStyle/>
        <a:p>
          <a:endParaRPr lang="ru-RU"/>
        </a:p>
      </dgm:t>
    </dgm:pt>
    <dgm:pt modelId="{E764F716-D4BC-4A91-A201-2CBAA77A2357}" type="parTrans" cxnId="{8DA2903F-9D72-4FEC-8551-86FBE43C857D}">
      <dgm:prSet/>
      <dgm:spPr/>
      <dgm:t>
        <a:bodyPr/>
        <a:lstStyle/>
        <a:p>
          <a:endParaRPr lang="ru-RU"/>
        </a:p>
      </dgm:t>
    </dgm:pt>
    <dgm:pt modelId="{7FAE7E9D-E10B-408A-AE6E-F06A7C85DAA3}" type="sibTrans" cxnId="{8DA2903F-9D72-4FEC-8551-86FBE43C857D}">
      <dgm:prSet/>
      <dgm:spPr/>
      <dgm:t>
        <a:bodyPr/>
        <a:lstStyle/>
        <a:p>
          <a:endParaRPr lang="ru-RU"/>
        </a:p>
      </dgm:t>
    </dgm:pt>
    <dgm:pt modelId="{334C8ECD-212F-452A-B7B1-C7FB05F5352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3A0460A-EFE9-4BA4-87B1-8DD40F95260D}" type="parTrans" cxnId="{A9B59C0A-6E98-4237-9CFF-88BEF805589D}">
      <dgm:prSet/>
      <dgm:spPr/>
      <dgm:t>
        <a:bodyPr/>
        <a:lstStyle/>
        <a:p>
          <a:endParaRPr lang="ru-RU"/>
        </a:p>
      </dgm:t>
    </dgm:pt>
    <dgm:pt modelId="{39FD6EB9-0265-4783-AA1A-AFF9BA56A1B5}" type="sibTrans" cxnId="{A9B59C0A-6E98-4237-9CFF-88BEF805589D}">
      <dgm:prSet/>
      <dgm:spPr/>
      <dgm:t>
        <a:bodyPr/>
        <a:lstStyle/>
        <a:p>
          <a:endParaRPr lang="ru-RU"/>
        </a:p>
      </dgm:t>
    </dgm:pt>
    <dgm:pt modelId="{C5CA3B87-7D0E-4866-BFD9-6CE54B49A6C6}">
      <dgm:prSet/>
      <dgm:spPr/>
      <dgm:t>
        <a:bodyPr/>
        <a:lstStyle/>
        <a:p>
          <a:endParaRPr lang="ru-RU"/>
        </a:p>
      </dgm:t>
    </dgm:pt>
    <dgm:pt modelId="{7B9E90B9-FA7F-42D0-9304-7FF262375ACE}" type="parTrans" cxnId="{4BF61AF5-E086-4597-9CB7-8F2FC1D3BD04}">
      <dgm:prSet/>
      <dgm:spPr/>
      <dgm:t>
        <a:bodyPr/>
        <a:lstStyle/>
        <a:p>
          <a:endParaRPr lang="ru-RU"/>
        </a:p>
      </dgm:t>
    </dgm:pt>
    <dgm:pt modelId="{DAFF6AB4-8698-47AF-B497-C7D43D4F6AD9}" type="sibTrans" cxnId="{4BF61AF5-E086-4597-9CB7-8F2FC1D3BD04}">
      <dgm:prSet/>
      <dgm:spPr/>
      <dgm:t>
        <a:bodyPr/>
        <a:lstStyle/>
        <a:p>
          <a:endParaRPr lang="ru-RU"/>
        </a:p>
      </dgm:t>
    </dgm:pt>
    <dgm:pt modelId="{683C07B6-8EF4-4340-B469-C1BE62A4254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63E4CF4-A7CF-4755-9574-87ADD6353F38}" type="parTrans" cxnId="{400B3895-1710-4EC7-9E34-75620FE5B54D}">
      <dgm:prSet/>
      <dgm:spPr/>
      <dgm:t>
        <a:bodyPr/>
        <a:lstStyle/>
        <a:p>
          <a:endParaRPr lang="ru-RU"/>
        </a:p>
      </dgm:t>
    </dgm:pt>
    <dgm:pt modelId="{B231CFE8-AE8F-4186-9C9F-D6782383BFBB}" type="sibTrans" cxnId="{400B3895-1710-4EC7-9E34-75620FE5B54D}">
      <dgm:prSet/>
      <dgm:spPr/>
      <dgm:t>
        <a:bodyPr/>
        <a:lstStyle/>
        <a:p>
          <a:endParaRPr lang="ru-RU"/>
        </a:p>
      </dgm:t>
    </dgm:pt>
    <dgm:pt modelId="{1C40EB7F-D1CA-4ED5-86E6-3530D924BC3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5281FBE-50F9-427D-86B6-916696ABCFA3}" type="parTrans" cxnId="{249AFB47-542D-44D3-B5A1-03402BF6863A}">
      <dgm:prSet/>
      <dgm:spPr/>
      <dgm:t>
        <a:bodyPr/>
        <a:lstStyle/>
        <a:p>
          <a:endParaRPr lang="ru-RU"/>
        </a:p>
      </dgm:t>
    </dgm:pt>
    <dgm:pt modelId="{A1399E8A-3CB3-48D6-A090-8139880CDFDE}" type="sibTrans" cxnId="{249AFB47-542D-44D3-B5A1-03402BF6863A}">
      <dgm:prSet/>
      <dgm:spPr/>
      <dgm:t>
        <a:bodyPr/>
        <a:lstStyle/>
        <a:p>
          <a:endParaRPr lang="ru-RU"/>
        </a:p>
      </dgm:t>
    </dgm:pt>
    <dgm:pt modelId="{63F7DFE6-8688-466D-B4DC-49A010E3B89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8912A14-5ABE-4B5E-A2E5-A1E48E57419B}" type="parTrans" cxnId="{47DF04FB-58E2-46FE-9175-F607A148A101}">
      <dgm:prSet/>
      <dgm:spPr/>
      <dgm:t>
        <a:bodyPr/>
        <a:lstStyle/>
        <a:p>
          <a:endParaRPr lang="ru-RU"/>
        </a:p>
      </dgm:t>
    </dgm:pt>
    <dgm:pt modelId="{53A965E4-8ACB-4D34-9E95-A2C54A00255D}" type="sibTrans" cxnId="{47DF04FB-58E2-46FE-9175-F607A148A101}">
      <dgm:prSet/>
      <dgm:spPr/>
      <dgm:t>
        <a:bodyPr/>
        <a:lstStyle/>
        <a:p>
          <a:endParaRPr lang="ru-RU"/>
        </a:p>
      </dgm:t>
    </dgm:pt>
    <dgm:pt modelId="{79A6ACDF-6EDE-4C7F-AA8A-004BF686A134}">
      <dgm:prSet/>
      <dgm:spPr/>
      <dgm:t>
        <a:bodyPr/>
        <a:lstStyle/>
        <a:p>
          <a:endParaRPr lang="ru-RU"/>
        </a:p>
      </dgm:t>
    </dgm:pt>
    <dgm:pt modelId="{8DD6DFE4-D9B0-4AA0-979B-0ACADEA877B1}" type="parTrans" cxnId="{985D83BF-FF11-483B-B1BF-DBF2F6336AFB}">
      <dgm:prSet/>
      <dgm:spPr/>
      <dgm:t>
        <a:bodyPr/>
        <a:lstStyle/>
        <a:p>
          <a:endParaRPr lang="ru-RU"/>
        </a:p>
      </dgm:t>
    </dgm:pt>
    <dgm:pt modelId="{8A2B86E3-121D-4627-B8E4-7797EDD0E5B1}" type="sibTrans" cxnId="{985D83BF-FF11-483B-B1BF-DBF2F6336AFB}">
      <dgm:prSet/>
      <dgm:spPr/>
      <dgm:t>
        <a:bodyPr/>
        <a:lstStyle/>
        <a:p>
          <a:endParaRPr lang="ru-RU"/>
        </a:p>
      </dgm:t>
    </dgm:pt>
    <dgm:pt modelId="{7A1B4CE8-66CF-4C54-9BEA-CC93FF2157F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1A51397-82AE-439D-A51E-070920260F13}" type="parTrans" cxnId="{F78CA1F6-EAA6-46BF-A977-93EBCAF3A516}">
      <dgm:prSet/>
      <dgm:spPr/>
      <dgm:t>
        <a:bodyPr/>
        <a:lstStyle/>
        <a:p>
          <a:endParaRPr lang="ru-RU"/>
        </a:p>
      </dgm:t>
    </dgm:pt>
    <dgm:pt modelId="{75356229-52D3-41D2-9481-AD2BD8FA9CEE}" type="sibTrans" cxnId="{F78CA1F6-EAA6-46BF-A977-93EBCAF3A516}">
      <dgm:prSet/>
      <dgm:spPr/>
      <dgm:t>
        <a:bodyPr/>
        <a:lstStyle/>
        <a:p>
          <a:endParaRPr lang="ru-RU"/>
        </a:p>
      </dgm:t>
    </dgm:pt>
    <dgm:pt modelId="{FC8C8B5F-B4EA-44E0-94C7-0942F47F99A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D436658-9238-41D1-B5A3-215F0767752F}" type="parTrans" cxnId="{C0F78BC4-A29B-4491-9F0B-B9A7CFA7C034}">
      <dgm:prSet/>
      <dgm:spPr/>
      <dgm:t>
        <a:bodyPr/>
        <a:lstStyle/>
        <a:p>
          <a:endParaRPr lang="ru-RU"/>
        </a:p>
      </dgm:t>
    </dgm:pt>
    <dgm:pt modelId="{92A53DF9-D41A-4E82-A825-F2E981248406}" type="sibTrans" cxnId="{C0F78BC4-A29B-4491-9F0B-B9A7CFA7C034}">
      <dgm:prSet/>
      <dgm:spPr/>
      <dgm:t>
        <a:bodyPr/>
        <a:lstStyle/>
        <a:p>
          <a:endParaRPr lang="ru-RU"/>
        </a:p>
      </dgm:t>
    </dgm:pt>
    <dgm:pt modelId="{C26503A3-232D-4174-9D02-D303FB09320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64703DE-0565-4E6E-AB4F-9FE09ECEAF35}" type="parTrans" cxnId="{D9D45108-4724-4C5D-A4C2-CAD96A2E242C}">
      <dgm:prSet/>
      <dgm:spPr/>
      <dgm:t>
        <a:bodyPr/>
        <a:lstStyle/>
        <a:p>
          <a:endParaRPr lang="ru-RU"/>
        </a:p>
      </dgm:t>
    </dgm:pt>
    <dgm:pt modelId="{9DF414F5-60BA-4DB7-B420-685534E61922}" type="sibTrans" cxnId="{D9D45108-4724-4C5D-A4C2-CAD96A2E242C}">
      <dgm:prSet/>
      <dgm:spPr/>
      <dgm:t>
        <a:bodyPr/>
        <a:lstStyle/>
        <a:p>
          <a:endParaRPr lang="ru-RU"/>
        </a:p>
      </dgm:t>
    </dgm:pt>
    <dgm:pt modelId="{DB9386A6-17B5-47F2-AFAE-4010848F91CC}">
      <dgm:prSet/>
      <dgm:spPr/>
      <dgm:t>
        <a:bodyPr/>
        <a:lstStyle/>
        <a:p>
          <a:endParaRPr lang="ru-RU"/>
        </a:p>
      </dgm:t>
    </dgm:pt>
    <dgm:pt modelId="{D12ABD9F-A95B-4138-A95F-2564D32AB7CC}" type="parTrans" cxnId="{B055A0A9-4A88-494F-8D8E-4E42F8FB5553}">
      <dgm:prSet/>
      <dgm:spPr/>
      <dgm:t>
        <a:bodyPr/>
        <a:lstStyle/>
        <a:p>
          <a:endParaRPr lang="ru-RU"/>
        </a:p>
      </dgm:t>
    </dgm:pt>
    <dgm:pt modelId="{0D2A6D72-5B5B-4CDB-9879-F609E683DCB1}" type="sibTrans" cxnId="{B055A0A9-4A88-494F-8D8E-4E42F8FB5553}">
      <dgm:prSet/>
      <dgm:spPr/>
      <dgm:t>
        <a:bodyPr/>
        <a:lstStyle/>
        <a:p>
          <a:endParaRPr lang="ru-RU"/>
        </a:p>
      </dgm:t>
    </dgm:pt>
    <dgm:pt modelId="{BD9AFAED-BA21-4D50-B69B-431B5F9E451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3E44094-BEB7-4D14-BE05-5CD888BC316E}" type="parTrans" cxnId="{7267BFF5-5DB8-4D57-8073-9F12E77C7211}">
      <dgm:prSet/>
      <dgm:spPr/>
      <dgm:t>
        <a:bodyPr/>
        <a:lstStyle/>
        <a:p>
          <a:endParaRPr lang="ru-RU"/>
        </a:p>
      </dgm:t>
    </dgm:pt>
    <dgm:pt modelId="{A2144DA9-B8B5-4F53-9FFC-DA51F6C67851}" type="sibTrans" cxnId="{7267BFF5-5DB8-4D57-8073-9F12E77C7211}">
      <dgm:prSet/>
      <dgm:spPr/>
      <dgm:t>
        <a:bodyPr/>
        <a:lstStyle/>
        <a:p>
          <a:endParaRPr lang="ru-RU"/>
        </a:p>
      </dgm:t>
    </dgm:pt>
    <dgm:pt modelId="{2E10AF33-5293-4392-80AB-F1EF9B70E594}">
      <dgm:prSet/>
      <dgm:spPr/>
      <dgm:t>
        <a:bodyPr/>
        <a:lstStyle/>
        <a:p>
          <a:endParaRPr lang="ru-RU"/>
        </a:p>
      </dgm:t>
    </dgm:pt>
    <dgm:pt modelId="{341CAEF0-1ED0-41CF-88F7-C4C65E8260DA}" type="parTrans" cxnId="{C595B0B0-A3D1-4C63-B7CB-370564E5E2E7}">
      <dgm:prSet/>
      <dgm:spPr/>
      <dgm:t>
        <a:bodyPr/>
        <a:lstStyle/>
        <a:p>
          <a:endParaRPr lang="ru-RU"/>
        </a:p>
      </dgm:t>
    </dgm:pt>
    <dgm:pt modelId="{B95C1785-7594-4213-B633-3008B505D7F5}" type="sibTrans" cxnId="{C595B0B0-A3D1-4C63-B7CB-370564E5E2E7}">
      <dgm:prSet/>
      <dgm:spPr/>
      <dgm:t>
        <a:bodyPr/>
        <a:lstStyle/>
        <a:p>
          <a:endParaRPr lang="ru-RU"/>
        </a:p>
      </dgm:t>
    </dgm:pt>
    <dgm:pt modelId="{12A31387-327D-48B4-B1FE-978D3B3DFAF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70D5ADC-C820-4FC8-B001-04E3C9DED204}" type="parTrans" cxnId="{B8D4EC48-B930-402A-93D3-16F7BBE45B6D}">
      <dgm:prSet/>
      <dgm:spPr/>
      <dgm:t>
        <a:bodyPr/>
        <a:lstStyle/>
        <a:p>
          <a:endParaRPr lang="ru-RU"/>
        </a:p>
      </dgm:t>
    </dgm:pt>
    <dgm:pt modelId="{2857BAAF-E1ED-4C7B-B85D-B027B1B40ED1}" type="sibTrans" cxnId="{B8D4EC48-B930-402A-93D3-16F7BBE45B6D}">
      <dgm:prSet/>
      <dgm:spPr/>
      <dgm:t>
        <a:bodyPr/>
        <a:lstStyle/>
        <a:p>
          <a:endParaRPr lang="ru-RU"/>
        </a:p>
      </dgm:t>
    </dgm:pt>
    <dgm:pt modelId="{0EA4CDDA-A5D3-4CF1-9DDB-DB531AD829B5}">
      <dgm:prSet/>
      <dgm:spPr/>
      <dgm:t>
        <a:bodyPr/>
        <a:lstStyle/>
        <a:p>
          <a:endParaRPr lang="ru-RU"/>
        </a:p>
      </dgm:t>
    </dgm:pt>
    <dgm:pt modelId="{0877DEAD-7ACF-4114-A8D3-F0455DC5937B}" type="parTrans" cxnId="{5DFA0441-110A-4C09-B6F6-CA7D63177F6F}">
      <dgm:prSet/>
      <dgm:spPr/>
      <dgm:t>
        <a:bodyPr/>
        <a:lstStyle/>
        <a:p>
          <a:endParaRPr lang="ru-RU"/>
        </a:p>
      </dgm:t>
    </dgm:pt>
    <dgm:pt modelId="{398D2307-07AF-4C75-A8B6-008E4AB541BA}" type="sibTrans" cxnId="{5DFA0441-110A-4C09-B6F6-CA7D63177F6F}">
      <dgm:prSet/>
      <dgm:spPr/>
      <dgm:t>
        <a:bodyPr/>
        <a:lstStyle/>
        <a:p>
          <a:endParaRPr lang="ru-RU"/>
        </a:p>
      </dgm:t>
    </dgm:pt>
    <dgm:pt modelId="{2E0090E5-8E8E-4395-873B-7608967173E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CBC7092-8EDE-4DCF-A8FD-E9C1BB83D580}" type="parTrans" cxnId="{D63B4DEF-C598-4342-B22B-758E40B42B5E}">
      <dgm:prSet/>
      <dgm:spPr/>
      <dgm:t>
        <a:bodyPr/>
        <a:lstStyle/>
        <a:p>
          <a:endParaRPr lang="ru-RU"/>
        </a:p>
      </dgm:t>
    </dgm:pt>
    <dgm:pt modelId="{44851685-D8CE-440B-8CB0-05CDF3FD2925}" type="sibTrans" cxnId="{D63B4DEF-C598-4342-B22B-758E40B42B5E}">
      <dgm:prSet/>
      <dgm:spPr/>
      <dgm:t>
        <a:bodyPr/>
        <a:lstStyle/>
        <a:p>
          <a:endParaRPr lang="ru-RU"/>
        </a:p>
      </dgm:t>
    </dgm:pt>
    <dgm:pt modelId="{152C7DAB-8C0B-4809-891A-73F30505ED39}">
      <dgm:prSet/>
      <dgm:spPr/>
      <dgm:t>
        <a:bodyPr/>
        <a:lstStyle/>
        <a:p>
          <a:endParaRPr lang="ru-RU"/>
        </a:p>
      </dgm:t>
    </dgm:pt>
    <dgm:pt modelId="{093C730F-FB6F-4673-99C3-144731B5DE72}" type="parTrans" cxnId="{E294E7D4-9774-4BF1-BC71-803D36637FA1}">
      <dgm:prSet/>
      <dgm:spPr/>
      <dgm:t>
        <a:bodyPr/>
        <a:lstStyle/>
        <a:p>
          <a:endParaRPr lang="ru-RU"/>
        </a:p>
      </dgm:t>
    </dgm:pt>
    <dgm:pt modelId="{E47DB145-B76B-4710-936A-E2686FCB8E40}" type="sibTrans" cxnId="{E294E7D4-9774-4BF1-BC71-803D36637FA1}">
      <dgm:prSet/>
      <dgm:spPr/>
      <dgm:t>
        <a:bodyPr/>
        <a:lstStyle/>
        <a:p>
          <a:endParaRPr lang="ru-RU"/>
        </a:p>
      </dgm:t>
    </dgm:pt>
    <dgm:pt modelId="{0207B703-415F-4D52-82F2-403F92BAFF8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90DEC37-EBF5-4CB1-BE69-E86659D73C09}" type="parTrans" cxnId="{01F22B05-6CF2-4276-BBF5-2826ABA6FD21}">
      <dgm:prSet/>
      <dgm:spPr/>
      <dgm:t>
        <a:bodyPr/>
        <a:lstStyle/>
        <a:p>
          <a:endParaRPr lang="ru-RU"/>
        </a:p>
      </dgm:t>
    </dgm:pt>
    <dgm:pt modelId="{A94A3BC1-E6DF-4BF1-8600-2D78E29F1F16}" type="sibTrans" cxnId="{01F22B05-6CF2-4276-BBF5-2826ABA6FD21}">
      <dgm:prSet/>
      <dgm:spPr/>
      <dgm:t>
        <a:bodyPr/>
        <a:lstStyle/>
        <a:p>
          <a:endParaRPr lang="ru-RU"/>
        </a:p>
      </dgm:t>
    </dgm:pt>
    <dgm:pt modelId="{8A7F3200-AA23-4972-8C30-391E8A0C0823}">
      <dgm:prSet/>
      <dgm:spPr/>
      <dgm:t>
        <a:bodyPr/>
        <a:lstStyle/>
        <a:p>
          <a:endParaRPr lang="ru-RU"/>
        </a:p>
      </dgm:t>
    </dgm:pt>
    <dgm:pt modelId="{FCCA3E54-51FD-4907-9017-DC26DC3E6AF2}" type="parTrans" cxnId="{10AE7ED7-0623-4E29-B874-574515DB920F}">
      <dgm:prSet/>
      <dgm:spPr/>
      <dgm:t>
        <a:bodyPr/>
        <a:lstStyle/>
        <a:p>
          <a:endParaRPr lang="ru-RU"/>
        </a:p>
      </dgm:t>
    </dgm:pt>
    <dgm:pt modelId="{5185F1E3-329F-45B9-A23B-029BBE1932D0}" type="sibTrans" cxnId="{10AE7ED7-0623-4E29-B874-574515DB920F}">
      <dgm:prSet/>
      <dgm:spPr/>
      <dgm:t>
        <a:bodyPr/>
        <a:lstStyle/>
        <a:p>
          <a:endParaRPr lang="ru-RU"/>
        </a:p>
      </dgm:t>
    </dgm:pt>
    <dgm:pt modelId="{579FDC6E-9C5A-4996-9A4E-67A4CBC3BAF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B5427F4-BA3A-444A-B157-A55F95801D5A}" type="parTrans" cxnId="{5ABFAAD1-28F0-4783-81B2-E8CCE31B77FD}">
      <dgm:prSet/>
      <dgm:spPr/>
      <dgm:t>
        <a:bodyPr/>
        <a:lstStyle/>
        <a:p>
          <a:endParaRPr lang="ru-RU"/>
        </a:p>
      </dgm:t>
    </dgm:pt>
    <dgm:pt modelId="{3FAD29CE-DC75-4642-AA19-6BE30C1351B2}" type="sibTrans" cxnId="{5ABFAAD1-28F0-4783-81B2-E8CCE31B77FD}">
      <dgm:prSet/>
      <dgm:spPr/>
      <dgm:t>
        <a:bodyPr/>
        <a:lstStyle/>
        <a:p>
          <a:endParaRPr lang="ru-RU"/>
        </a:p>
      </dgm:t>
    </dgm:pt>
    <dgm:pt modelId="{022E3FBC-D2BA-4A16-ADED-44308101D80B}">
      <dgm:prSet/>
      <dgm:spPr/>
      <dgm:t>
        <a:bodyPr/>
        <a:lstStyle/>
        <a:p>
          <a:endParaRPr lang="ru-RU"/>
        </a:p>
      </dgm:t>
    </dgm:pt>
    <dgm:pt modelId="{91530BFF-DD39-47A9-89CC-252D57861EE1}" type="parTrans" cxnId="{0B0D78F6-C241-4E9B-BDEB-3EEF2FC613EB}">
      <dgm:prSet/>
      <dgm:spPr/>
      <dgm:t>
        <a:bodyPr/>
        <a:lstStyle/>
        <a:p>
          <a:endParaRPr lang="ru-RU"/>
        </a:p>
      </dgm:t>
    </dgm:pt>
    <dgm:pt modelId="{B5EFE695-6DC5-4D61-A1D0-DF20BF468D2B}" type="sibTrans" cxnId="{0B0D78F6-C241-4E9B-BDEB-3EEF2FC613EB}">
      <dgm:prSet/>
      <dgm:spPr/>
      <dgm:t>
        <a:bodyPr/>
        <a:lstStyle/>
        <a:p>
          <a:endParaRPr lang="ru-RU"/>
        </a:p>
      </dgm:t>
    </dgm:pt>
    <dgm:pt modelId="{B5E16481-47B3-459D-A421-FFE251C6CEB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1F4A1E6-4003-4587-9231-D82ACE6D86A0}" type="parTrans" cxnId="{CD8778A6-AEEA-4E2D-821D-52A45CC7A17A}">
      <dgm:prSet/>
      <dgm:spPr/>
      <dgm:t>
        <a:bodyPr/>
        <a:lstStyle/>
        <a:p>
          <a:endParaRPr lang="ru-RU"/>
        </a:p>
      </dgm:t>
    </dgm:pt>
    <dgm:pt modelId="{C9B19C33-4476-4190-BC76-C2A952D2D07F}" type="sibTrans" cxnId="{CD8778A6-AEEA-4E2D-821D-52A45CC7A17A}">
      <dgm:prSet/>
      <dgm:spPr/>
      <dgm:t>
        <a:bodyPr/>
        <a:lstStyle/>
        <a:p>
          <a:endParaRPr lang="ru-RU"/>
        </a:p>
      </dgm:t>
    </dgm:pt>
    <dgm:pt modelId="{907ADA39-E2B3-4FEA-8D9C-9453B56402D8}">
      <dgm:prSet/>
      <dgm:spPr/>
      <dgm:t>
        <a:bodyPr/>
        <a:lstStyle/>
        <a:p>
          <a:endParaRPr lang="ru-RU"/>
        </a:p>
      </dgm:t>
    </dgm:pt>
    <dgm:pt modelId="{AEAB209D-336C-4C07-9825-5102676D7429}" type="parTrans" cxnId="{6F7D647D-A382-423D-BF57-BA56297FA2C1}">
      <dgm:prSet/>
      <dgm:spPr/>
      <dgm:t>
        <a:bodyPr/>
        <a:lstStyle/>
        <a:p>
          <a:endParaRPr lang="ru-RU"/>
        </a:p>
      </dgm:t>
    </dgm:pt>
    <dgm:pt modelId="{22CA5456-E3A9-4595-B56E-824366A2EA08}" type="sibTrans" cxnId="{6F7D647D-A382-423D-BF57-BA56297FA2C1}">
      <dgm:prSet/>
      <dgm:spPr/>
      <dgm:t>
        <a:bodyPr/>
        <a:lstStyle/>
        <a:p>
          <a:endParaRPr lang="ru-RU"/>
        </a:p>
      </dgm:t>
    </dgm:pt>
    <dgm:pt modelId="{3904AD67-F1AE-4C09-B4F9-947C2AF95DF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635425B-7456-4E62-8BAA-84F7BA65DA7E}" type="parTrans" cxnId="{CB4FA2DF-45A6-40BD-AEA8-0537C8C414C5}">
      <dgm:prSet/>
      <dgm:spPr/>
      <dgm:t>
        <a:bodyPr/>
        <a:lstStyle/>
        <a:p>
          <a:endParaRPr lang="ru-RU"/>
        </a:p>
      </dgm:t>
    </dgm:pt>
    <dgm:pt modelId="{27BA70BD-C96A-4FF3-A6B5-E5C2E7A1DFB9}" type="sibTrans" cxnId="{CB4FA2DF-45A6-40BD-AEA8-0537C8C414C5}">
      <dgm:prSet/>
      <dgm:spPr/>
      <dgm:t>
        <a:bodyPr/>
        <a:lstStyle/>
        <a:p>
          <a:endParaRPr lang="ru-RU"/>
        </a:p>
      </dgm:t>
    </dgm:pt>
    <dgm:pt modelId="{2B153ECA-A016-484F-A171-849B582E0A48}">
      <dgm:prSet/>
      <dgm:spPr/>
      <dgm:t>
        <a:bodyPr/>
        <a:lstStyle/>
        <a:p>
          <a:endParaRPr lang="ru-RU"/>
        </a:p>
      </dgm:t>
    </dgm:pt>
    <dgm:pt modelId="{4AEBC0E3-CD55-4D23-B36E-5F05138FE8BE}" type="parTrans" cxnId="{AC3FE00E-687A-4590-AB82-467ECE8C6993}">
      <dgm:prSet/>
      <dgm:spPr/>
      <dgm:t>
        <a:bodyPr/>
        <a:lstStyle/>
        <a:p>
          <a:endParaRPr lang="ru-RU"/>
        </a:p>
      </dgm:t>
    </dgm:pt>
    <dgm:pt modelId="{4F575538-235F-45CB-ACC0-124DBD9717F4}" type="sibTrans" cxnId="{AC3FE00E-687A-4590-AB82-467ECE8C6993}">
      <dgm:prSet/>
      <dgm:spPr/>
      <dgm:t>
        <a:bodyPr/>
        <a:lstStyle/>
        <a:p>
          <a:endParaRPr lang="ru-RU"/>
        </a:p>
      </dgm:t>
    </dgm:pt>
    <dgm:pt modelId="{E8DD66DD-5FDA-4A32-BB69-352E83E77B4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C6094F9-1EB2-4CB8-B150-35BE3C192F78}" type="parTrans" cxnId="{FAF672C7-6FE8-4854-8621-7F4C0061BC25}">
      <dgm:prSet/>
      <dgm:spPr/>
      <dgm:t>
        <a:bodyPr/>
        <a:lstStyle/>
        <a:p>
          <a:endParaRPr lang="ru-RU"/>
        </a:p>
      </dgm:t>
    </dgm:pt>
    <dgm:pt modelId="{FFC14448-D637-4BF5-8458-89B4AB48E3EF}" type="sibTrans" cxnId="{FAF672C7-6FE8-4854-8621-7F4C0061BC25}">
      <dgm:prSet/>
      <dgm:spPr/>
      <dgm:t>
        <a:bodyPr/>
        <a:lstStyle/>
        <a:p>
          <a:endParaRPr lang="ru-RU"/>
        </a:p>
      </dgm:t>
    </dgm:pt>
    <dgm:pt modelId="{DE6169C1-2A0F-487D-9204-B6068DD979D6}">
      <dgm:prSet/>
      <dgm:spPr/>
      <dgm:t>
        <a:bodyPr/>
        <a:lstStyle/>
        <a:p>
          <a:endParaRPr lang="ru-RU"/>
        </a:p>
      </dgm:t>
    </dgm:pt>
    <dgm:pt modelId="{C672CD74-4B19-43F7-B994-90AAD8D85B11}" type="parTrans" cxnId="{D81C1742-F3BD-4C9A-933E-623C3E241433}">
      <dgm:prSet/>
      <dgm:spPr/>
      <dgm:t>
        <a:bodyPr/>
        <a:lstStyle/>
        <a:p>
          <a:endParaRPr lang="ru-RU"/>
        </a:p>
      </dgm:t>
    </dgm:pt>
    <dgm:pt modelId="{D4A7CCB7-C059-41B0-A39E-BD03AE6D29CB}" type="sibTrans" cxnId="{D81C1742-F3BD-4C9A-933E-623C3E241433}">
      <dgm:prSet/>
      <dgm:spPr/>
      <dgm:t>
        <a:bodyPr/>
        <a:lstStyle/>
        <a:p>
          <a:endParaRPr lang="ru-RU"/>
        </a:p>
      </dgm:t>
    </dgm:pt>
    <dgm:pt modelId="{D9ED32F6-197C-4F5C-BC87-D8CB5283F14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7A17636-7606-4D1D-96B1-0C72A7F17AFA}" type="parTrans" cxnId="{673871EB-455D-4E52-9370-4E9FFC727250}">
      <dgm:prSet/>
      <dgm:spPr/>
      <dgm:t>
        <a:bodyPr/>
        <a:lstStyle/>
        <a:p>
          <a:endParaRPr lang="ru-RU"/>
        </a:p>
      </dgm:t>
    </dgm:pt>
    <dgm:pt modelId="{99C9B230-DCFC-4369-815D-7ED62B2794FA}" type="sibTrans" cxnId="{673871EB-455D-4E52-9370-4E9FFC727250}">
      <dgm:prSet/>
      <dgm:spPr/>
      <dgm:t>
        <a:bodyPr/>
        <a:lstStyle/>
        <a:p>
          <a:endParaRPr lang="ru-RU"/>
        </a:p>
      </dgm:t>
    </dgm:pt>
    <dgm:pt modelId="{8F8028D9-73C6-4348-B7A2-4704087E38C4}">
      <dgm:prSet/>
      <dgm:spPr/>
      <dgm:t>
        <a:bodyPr/>
        <a:lstStyle/>
        <a:p>
          <a:endParaRPr lang="ru-RU"/>
        </a:p>
      </dgm:t>
    </dgm:pt>
    <dgm:pt modelId="{7117376D-4DFC-456C-98D2-726FBA7A653A}" type="parTrans" cxnId="{36F749E5-1635-4555-9C18-1041F573F133}">
      <dgm:prSet/>
      <dgm:spPr/>
      <dgm:t>
        <a:bodyPr/>
        <a:lstStyle/>
        <a:p>
          <a:endParaRPr lang="ru-RU"/>
        </a:p>
      </dgm:t>
    </dgm:pt>
    <dgm:pt modelId="{3EF30AC2-AA29-45DC-A000-F53B02C4659C}" type="sibTrans" cxnId="{36F749E5-1635-4555-9C18-1041F573F133}">
      <dgm:prSet/>
      <dgm:spPr/>
      <dgm:t>
        <a:bodyPr/>
        <a:lstStyle/>
        <a:p>
          <a:endParaRPr lang="ru-RU"/>
        </a:p>
      </dgm:t>
    </dgm:pt>
    <dgm:pt modelId="{1248DEF3-EE1C-40B7-88A7-BBFFC4FA922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2491ECA-FDE3-4AF6-AB9A-CFD0D8B49096}" type="parTrans" cxnId="{9F302DDC-590F-4D7D-B602-7A594728B5FE}">
      <dgm:prSet/>
      <dgm:spPr/>
      <dgm:t>
        <a:bodyPr/>
        <a:lstStyle/>
        <a:p>
          <a:endParaRPr lang="ru-RU"/>
        </a:p>
      </dgm:t>
    </dgm:pt>
    <dgm:pt modelId="{FFA4FBAF-8D4D-4C0A-9F82-16D76DEB9483}" type="sibTrans" cxnId="{9F302DDC-590F-4D7D-B602-7A594728B5FE}">
      <dgm:prSet/>
      <dgm:spPr/>
      <dgm:t>
        <a:bodyPr/>
        <a:lstStyle/>
        <a:p>
          <a:endParaRPr lang="ru-RU"/>
        </a:p>
      </dgm:t>
    </dgm:pt>
    <dgm:pt modelId="{3886B0F1-2AB6-49B0-BE8B-94C3DF04CB29}">
      <dgm:prSet/>
      <dgm:spPr/>
      <dgm:t>
        <a:bodyPr/>
        <a:lstStyle/>
        <a:p>
          <a:endParaRPr lang="ru-RU"/>
        </a:p>
      </dgm:t>
    </dgm:pt>
    <dgm:pt modelId="{1D6B9703-1785-428B-BC4F-943649CB3A1B}" type="parTrans" cxnId="{4ADFF100-DCBF-45D3-B886-753FF186628D}">
      <dgm:prSet/>
      <dgm:spPr/>
      <dgm:t>
        <a:bodyPr/>
        <a:lstStyle/>
        <a:p>
          <a:endParaRPr lang="ru-RU"/>
        </a:p>
      </dgm:t>
    </dgm:pt>
    <dgm:pt modelId="{313F5D0D-776F-4DC6-956D-EA643E38FBAF}" type="sibTrans" cxnId="{4ADFF100-DCBF-45D3-B886-753FF186628D}">
      <dgm:prSet/>
      <dgm:spPr/>
      <dgm:t>
        <a:bodyPr/>
        <a:lstStyle/>
        <a:p>
          <a:endParaRPr lang="ru-RU"/>
        </a:p>
      </dgm:t>
    </dgm:pt>
    <dgm:pt modelId="{6FBAAB37-F98C-4403-82FF-4BA096A0CDE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D1AD373-5F1D-4617-823E-0277147BD8A1}" type="parTrans" cxnId="{BDA10C5B-6C54-428B-9169-16302D216719}">
      <dgm:prSet/>
      <dgm:spPr/>
      <dgm:t>
        <a:bodyPr/>
        <a:lstStyle/>
        <a:p>
          <a:endParaRPr lang="ru-RU"/>
        </a:p>
      </dgm:t>
    </dgm:pt>
    <dgm:pt modelId="{F26E95EF-A740-485D-A3F0-C794DFC1CA7E}" type="sibTrans" cxnId="{BDA10C5B-6C54-428B-9169-16302D216719}">
      <dgm:prSet/>
      <dgm:spPr/>
      <dgm:t>
        <a:bodyPr/>
        <a:lstStyle/>
        <a:p>
          <a:endParaRPr lang="ru-RU"/>
        </a:p>
      </dgm:t>
    </dgm:pt>
    <dgm:pt modelId="{F9F69620-EF87-487D-B928-2B24C9989D09}">
      <dgm:prSet/>
      <dgm:spPr/>
      <dgm:t>
        <a:bodyPr/>
        <a:lstStyle/>
        <a:p>
          <a:endParaRPr lang="ru-RU"/>
        </a:p>
      </dgm:t>
    </dgm:pt>
    <dgm:pt modelId="{0130BDCC-7DB7-4B85-8604-5C65FEFF3C91}" type="parTrans" cxnId="{222E3433-9E5F-4056-A970-EDF289164AE5}">
      <dgm:prSet/>
      <dgm:spPr/>
      <dgm:t>
        <a:bodyPr/>
        <a:lstStyle/>
        <a:p>
          <a:endParaRPr lang="ru-RU"/>
        </a:p>
      </dgm:t>
    </dgm:pt>
    <dgm:pt modelId="{D8851518-270F-4532-8FB4-B1F258E82057}" type="sibTrans" cxnId="{222E3433-9E5F-4056-A970-EDF289164AE5}">
      <dgm:prSet/>
      <dgm:spPr/>
      <dgm:t>
        <a:bodyPr/>
        <a:lstStyle/>
        <a:p>
          <a:endParaRPr lang="ru-RU"/>
        </a:p>
      </dgm:t>
    </dgm:pt>
    <dgm:pt modelId="{32F1AF06-29B0-431B-AF39-9C655870986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2A83B7B-E781-48AD-8847-2844EA06B8AB}" type="parTrans" cxnId="{9393C0A1-22C6-4063-B4D9-A025DDE6B46D}">
      <dgm:prSet/>
      <dgm:spPr/>
      <dgm:t>
        <a:bodyPr/>
        <a:lstStyle/>
        <a:p>
          <a:endParaRPr lang="ru-RU"/>
        </a:p>
      </dgm:t>
    </dgm:pt>
    <dgm:pt modelId="{6BD3C832-E680-482A-943F-338BD6F2C481}" type="sibTrans" cxnId="{9393C0A1-22C6-4063-B4D9-A025DDE6B46D}">
      <dgm:prSet/>
      <dgm:spPr/>
      <dgm:t>
        <a:bodyPr/>
        <a:lstStyle/>
        <a:p>
          <a:endParaRPr lang="ru-RU"/>
        </a:p>
      </dgm:t>
    </dgm:pt>
    <dgm:pt modelId="{18AD1DFB-CCE2-463A-8D9B-C03BA96A5F20}">
      <dgm:prSet/>
      <dgm:spPr/>
      <dgm:t>
        <a:bodyPr/>
        <a:lstStyle/>
        <a:p>
          <a:endParaRPr lang="ru-RU"/>
        </a:p>
      </dgm:t>
    </dgm:pt>
    <dgm:pt modelId="{97C8A595-76FC-400C-8C87-EF5990D79A5B}" type="parTrans" cxnId="{B1B33289-8A44-4071-8072-2C626EB08E8D}">
      <dgm:prSet/>
      <dgm:spPr/>
      <dgm:t>
        <a:bodyPr/>
        <a:lstStyle/>
        <a:p>
          <a:endParaRPr lang="ru-RU"/>
        </a:p>
      </dgm:t>
    </dgm:pt>
    <dgm:pt modelId="{2B04ECFE-4D46-441D-9E9E-B0AA65543D53}" type="sibTrans" cxnId="{B1B33289-8A44-4071-8072-2C626EB08E8D}">
      <dgm:prSet/>
      <dgm:spPr/>
      <dgm:t>
        <a:bodyPr/>
        <a:lstStyle/>
        <a:p>
          <a:endParaRPr lang="ru-RU"/>
        </a:p>
      </dgm:t>
    </dgm:pt>
    <dgm:pt modelId="{B56B8219-55C6-4993-A838-FD5D8F1A921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E1907CF-321D-43CB-AA6F-82531BF3BE8F}" type="parTrans" cxnId="{E2575034-5E38-4CD4-8F60-40E957A626B4}">
      <dgm:prSet/>
      <dgm:spPr/>
      <dgm:t>
        <a:bodyPr/>
        <a:lstStyle/>
        <a:p>
          <a:endParaRPr lang="ru-RU"/>
        </a:p>
      </dgm:t>
    </dgm:pt>
    <dgm:pt modelId="{51E82B70-3B26-4D92-8E88-BB8F4E81DD94}" type="sibTrans" cxnId="{E2575034-5E38-4CD4-8F60-40E957A626B4}">
      <dgm:prSet/>
      <dgm:spPr/>
      <dgm:t>
        <a:bodyPr/>
        <a:lstStyle/>
        <a:p>
          <a:endParaRPr lang="ru-RU"/>
        </a:p>
      </dgm:t>
    </dgm:pt>
    <dgm:pt modelId="{817B6E03-F0C2-4D27-AC4A-358CD34EB950}">
      <dgm:prSet/>
      <dgm:spPr/>
      <dgm:t>
        <a:bodyPr/>
        <a:lstStyle/>
        <a:p>
          <a:endParaRPr lang="ru-RU"/>
        </a:p>
      </dgm:t>
    </dgm:pt>
    <dgm:pt modelId="{F7A759C9-559F-4E6E-9EDA-57363FCB86AB}" type="parTrans" cxnId="{42FE8613-5E41-4259-A884-1F0106312EDE}">
      <dgm:prSet/>
      <dgm:spPr/>
      <dgm:t>
        <a:bodyPr/>
        <a:lstStyle/>
        <a:p>
          <a:endParaRPr lang="ru-RU"/>
        </a:p>
      </dgm:t>
    </dgm:pt>
    <dgm:pt modelId="{E4669345-6F27-477E-9816-2161A135BA8B}" type="sibTrans" cxnId="{42FE8613-5E41-4259-A884-1F0106312EDE}">
      <dgm:prSet/>
      <dgm:spPr/>
      <dgm:t>
        <a:bodyPr/>
        <a:lstStyle/>
        <a:p>
          <a:endParaRPr lang="ru-RU"/>
        </a:p>
      </dgm:t>
    </dgm:pt>
    <dgm:pt modelId="{3A052473-958D-421F-B251-CB4389F0A0B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EF4DA8D-5677-45CC-AD95-B23D16BC458B}" type="parTrans" cxnId="{18722A4F-1A1E-4C6C-8CF5-392AD197CA7D}">
      <dgm:prSet/>
      <dgm:spPr/>
      <dgm:t>
        <a:bodyPr/>
        <a:lstStyle/>
        <a:p>
          <a:endParaRPr lang="ru-RU"/>
        </a:p>
      </dgm:t>
    </dgm:pt>
    <dgm:pt modelId="{412A35C0-2E48-4CEF-83D5-BF499B1AD5B9}" type="sibTrans" cxnId="{18722A4F-1A1E-4C6C-8CF5-392AD197CA7D}">
      <dgm:prSet/>
      <dgm:spPr/>
      <dgm:t>
        <a:bodyPr/>
        <a:lstStyle/>
        <a:p>
          <a:endParaRPr lang="ru-RU"/>
        </a:p>
      </dgm:t>
    </dgm:pt>
    <dgm:pt modelId="{C08B6C5E-72A5-4901-BB9B-B4F6D8FB1FF5}">
      <dgm:prSet/>
      <dgm:spPr/>
      <dgm:t>
        <a:bodyPr/>
        <a:lstStyle/>
        <a:p>
          <a:endParaRPr lang="ru-RU"/>
        </a:p>
      </dgm:t>
    </dgm:pt>
    <dgm:pt modelId="{9EABF774-F74C-4CE0-BC22-6C39471F9CA6}" type="parTrans" cxnId="{7056BD1B-F83E-4711-90F5-61EC56DF3AEF}">
      <dgm:prSet/>
      <dgm:spPr/>
      <dgm:t>
        <a:bodyPr/>
        <a:lstStyle/>
        <a:p>
          <a:endParaRPr lang="ru-RU"/>
        </a:p>
      </dgm:t>
    </dgm:pt>
    <dgm:pt modelId="{12A4CC68-643E-47EA-915E-88865BB082D4}" type="sibTrans" cxnId="{7056BD1B-F83E-4711-90F5-61EC56DF3AEF}">
      <dgm:prSet/>
      <dgm:spPr/>
      <dgm:t>
        <a:bodyPr/>
        <a:lstStyle/>
        <a:p>
          <a:endParaRPr lang="ru-RU"/>
        </a:p>
      </dgm:t>
    </dgm:pt>
    <dgm:pt modelId="{FA86D742-A8BA-478E-B973-DDB84F3CC9D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B7B8CCC-550B-4B48-B5AF-40EE1FA11C52}" type="parTrans" cxnId="{88C835AC-D9B3-44BC-9953-B25F5BCBAC27}">
      <dgm:prSet/>
      <dgm:spPr/>
      <dgm:t>
        <a:bodyPr/>
        <a:lstStyle/>
        <a:p>
          <a:endParaRPr lang="ru-RU"/>
        </a:p>
      </dgm:t>
    </dgm:pt>
    <dgm:pt modelId="{FA90DA6A-901C-4D21-90E4-6F8EB2710AA3}" type="sibTrans" cxnId="{88C835AC-D9B3-44BC-9953-B25F5BCBAC27}">
      <dgm:prSet/>
      <dgm:spPr/>
      <dgm:t>
        <a:bodyPr/>
        <a:lstStyle/>
        <a:p>
          <a:endParaRPr lang="ru-RU"/>
        </a:p>
      </dgm:t>
    </dgm:pt>
    <dgm:pt modelId="{F77E9E3E-6194-4009-91D8-349AE1D4237C}">
      <dgm:prSet/>
      <dgm:spPr/>
      <dgm:t>
        <a:bodyPr/>
        <a:lstStyle/>
        <a:p>
          <a:endParaRPr lang="ru-RU"/>
        </a:p>
      </dgm:t>
    </dgm:pt>
    <dgm:pt modelId="{D3BAB71F-C140-4306-A8F5-3150C8A796BF}" type="parTrans" cxnId="{26374E36-462B-45A1-8392-33F9955B3194}">
      <dgm:prSet/>
      <dgm:spPr/>
      <dgm:t>
        <a:bodyPr/>
        <a:lstStyle/>
        <a:p>
          <a:endParaRPr lang="ru-RU"/>
        </a:p>
      </dgm:t>
    </dgm:pt>
    <dgm:pt modelId="{706ABAA2-8742-4707-BA01-4567EDDCBA1C}" type="sibTrans" cxnId="{26374E36-462B-45A1-8392-33F9955B3194}">
      <dgm:prSet/>
      <dgm:spPr/>
      <dgm:t>
        <a:bodyPr/>
        <a:lstStyle/>
        <a:p>
          <a:endParaRPr lang="ru-RU"/>
        </a:p>
      </dgm:t>
    </dgm:pt>
    <dgm:pt modelId="{CA272F58-BC2B-4A1E-AE6F-D2D6AFC46AC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865F940-0CBE-4BD2-81FE-8A2C73D30D76}" type="parTrans" cxnId="{6CF8567D-618B-44BC-BB31-F93905B1C22F}">
      <dgm:prSet/>
      <dgm:spPr/>
      <dgm:t>
        <a:bodyPr/>
        <a:lstStyle/>
        <a:p>
          <a:endParaRPr lang="ru-RU"/>
        </a:p>
      </dgm:t>
    </dgm:pt>
    <dgm:pt modelId="{566E75EF-1DFA-4AB4-B66B-452DC9485D7F}" type="sibTrans" cxnId="{6CF8567D-618B-44BC-BB31-F93905B1C22F}">
      <dgm:prSet/>
      <dgm:spPr/>
      <dgm:t>
        <a:bodyPr/>
        <a:lstStyle/>
        <a:p>
          <a:endParaRPr lang="ru-RU"/>
        </a:p>
      </dgm:t>
    </dgm:pt>
    <dgm:pt modelId="{B8008A9E-AA8C-4C99-B608-A896188E8328}">
      <dgm:prSet/>
      <dgm:spPr/>
      <dgm:t>
        <a:bodyPr/>
        <a:lstStyle/>
        <a:p>
          <a:endParaRPr lang="ru-RU"/>
        </a:p>
      </dgm:t>
    </dgm:pt>
    <dgm:pt modelId="{1A25F146-5DE8-46FD-877D-018456F08F60}" type="parTrans" cxnId="{01AF7341-7403-46AB-9C24-70B4894E3EA8}">
      <dgm:prSet/>
      <dgm:spPr/>
      <dgm:t>
        <a:bodyPr/>
        <a:lstStyle/>
        <a:p>
          <a:endParaRPr lang="ru-RU"/>
        </a:p>
      </dgm:t>
    </dgm:pt>
    <dgm:pt modelId="{DCBB6B7A-2039-4C06-9327-16C7F4275527}" type="sibTrans" cxnId="{01AF7341-7403-46AB-9C24-70B4894E3EA8}">
      <dgm:prSet/>
      <dgm:spPr/>
      <dgm:t>
        <a:bodyPr/>
        <a:lstStyle/>
        <a:p>
          <a:endParaRPr lang="ru-RU"/>
        </a:p>
      </dgm:t>
    </dgm:pt>
    <dgm:pt modelId="{7EF9A279-1BEB-424F-93BF-7BBB26F03F7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6C84477-9C41-4777-8483-D2CABA5FE888}" type="parTrans" cxnId="{DF359CD7-9118-42F0-BFA3-9571FCC47BC3}">
      <dgm:prSet/>
      <dgm:spPr/>
      <dgm:t>
        <a:bodyPr/>
        <a:lstStyle/>
        <a:p>
          <a:endParaRPr lang="ru-RU"/>
        </a:p>
      </dgm:t>
    </dgm:pt>
    <dgm:pt modelId="{15D72DEE-5CD1-4B96-A081-D621C73C7392}" type="sibTrans" cxnId="{DF359CD7-9118-42F0-BFA3-9571FCC47BC3}">
      <dgm:prSet/>
      <dgm:spPr/>
      <dgm:t>
        <a:bodyPr/>
        <a:lstStyle/>
        <a:p>
          <a:endParaRPr lang="ru-RU"/>
        </a:p>
      </dgm:t>
    </dgm:pt>
    <dgm:pt modelId="{948FC737-51BF-4692-9FD6-FACBB397530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61713E7-A27D-4D3F-B36C-5E1854A407EE}" type="parTrans" cxnId="{771FD7FE-FA77-465C-ADF2-CD3C0DF67E81}">
      <dgm:prSet/>
      <dgm:spPr/>
      <dgm:t>
        <a:bodyPr/>
        <a:lstStyle/>
        <a:p>
          <a:endParaRPr lang="ru-RU"/>
        </a:p>
      </dgm:t>
    </dgm:pt>
    <dgm:pt modelId="{484CDDF3-3226-4CFA-AC77-A2CA5D8E9D16}" type="sibTrans" cxnId="{771FD7FE-FA77-465C-ADF2-CD3C0DF67E81}">
      <dgm:prSet/>
      <dgm:spPr/>
      <dgm:t>
        <a:bodyPr/>
        <a:lstStyle/>
        <a:p>
          <a:endParaRPr lang="ru-RU"/>
        </a:p>
      </dgm:t>
    </dgm:pt>
    <dgm:pt modelId="{E6BFF4E3-FE3E-481B-9AA1-39274138DED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41A5D6F-6640-4B71-8CB0-90495C983BB6}" type="parTrans" cxnId="{8865E9FB-4CAC-4BE4-AD81-A931F245784D}">
      <dgm:prSet/>
      <dgm:spPr/>
      <dgm:t>
        <a:bodyPr/>
        <a:lstStyle/>
        <a:p>
          <a:endParaRPr lang="ru-RU"/>
        </a:p>
      </dgm:t>
    </dgm:pt>
    <dgm:pt modelId="{B94405B6-7B07-4552-A9D0-D9610B007B8D}" type="sibTrans" cxnId="{8865E9FB-4CAC-4BE4-AD81-A931F245784D}">
      <dgm:prSet/>
      <dgm:spPr/>
      <dgm:t>
        <a:bodyPr/>
        <a:lstStyle/>
        <a:p>
          <a:endParaRPr lang="ru-RU"/>
        </a:p>
      </dgm:t>
    </dgm:pt>
    <dgm:pt modelId="{06F59EDA-D76D-49B1-B1B4-FB1BD03931FF}">
      <dgm:prSet/>
      <dgm:spPr/>
      <dgm:t>
        <a:bodyPr/>
        <a:lstStyle/>
        <a:p>
          <a:endParaRPr lang="ru-RU"/>
        </a:p>
      </dgm:t>
    </dgm:pt>
    <dgm:pt modelId="{63DC71C2-48DA-48A3-A4AE-F1BD243748CF}" type="parTrans" cxnId="{0DF2F066-CF8F-4342-9192-F05ACFD93653}">
      <dgm:prSet/>
      <dgm:spPr/>
      <dgm:t>
        <a:bodyPr/>
        <a:lstStyle/>
        <a:p>
          <a:endParaRPr lang="ru-RU"/>
        </a:p>
      </dgm:t>
    </dgm:pt>
    <dgm:pt modelId="{C1A9703E-0E32-434C-BA33-6B1785CE78A4}" type="sibTrans" cxnId="{0DF2F066-CF8F-4342-9192-F05ACFD93653}">
      <dgm:prSet/>
      <dgm:spPr/>
      <dgm:t>
        <a:bodyPr/>
        <a:lstStyle/>
        <a:p>
          <a:endParaRPr lang="ru-RU"/>
        </a:p>
      </dgm:t>
    </dgm:pt>
    <dgm:pt modelId="{1AAB0805-5AB3-4711-9119-47305FC5E6B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48B24F9-6094-40F3-A41E-4DFD6A240BC7}" type="parTrans" cxnId="{EC5A5CF5-F0BF-4667-9C2D-8302F889CDB7}">
      <dgm:prSet/>
      <dgm:spPr/>
      <dgm:t>
        <a:bodyPr/>
        <a:lstStyle/>
        <a:p>
          <a:endParaRPr lang="ru-RU"/>
        </a:p>
      </dgm:t>
    </dgm:pt>
    <dgm:pt modelId="{C5EC2244-1EB7-4859-809B-1587B2B9EB32}" type="sibTrans" cxnId="{EC5A5CF5-F0BF-4667-9C2D-8302F889CDB7}">
      <dgm:prSet/>
      <dgm:spPr/>
      <dgm:t>
        <a:bodyPr/>
        <a:lstStyle/>
        <a:p>
          <a:endParaRPr lang="ru-RU"/>
        </a:p>
      </dgm:t>
    </dgm:pt>
    <dgm:pt modelId="{18D90902-5A6D-4212-B189-FDAE14606FD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78CD155-C300-4A53-A6D5-8199BCA07711}" type="parTrans" cxnId="{E376C483-CAB7-4D82-99CC-9F6854039DE4}">
      <dgm:prSet/>
      <dgm:spPr/>
      <dgm:t>
        <a:bodyPr/>
        <a:lstStyle/>
        <a:p>
          <a:endParaRPr lang="ru-RU"/>
        </a:p>
      </dgm:t>
    </dgm:pt>
    <dgm:pt modelId="{0352BDEA-862C-44FA-BDE8-E83E2FF222E6}" type="sibTrans" cxnId="{E376C483-CAB7-4D82-99CC-9F6854039DE4}">
      <dgm:prSet/>
      <dgm:spPr/>
      <dgm:t>
        <a:bodyPr/>
        <a:lstStyle/>
        <a:p>
          <a:endParaRPr lang="ru-RU"/>
        </a:p>
      </dgm:t>
    </dgm:pt>
    <dgm:pt modelId="{BE2CD589-F326-40AD-A514-5A5782107E5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169E159-DA7B-4EA9-BB4B-C414A09EE8AE}" type="parTrans" cxnId="{D368DD99-51D7-4EB4-9A9A-738FB8C4C55F}">
      <dgm:prSet/>
      <dgm:spPr/>
      <dgm:t>
        <a:bodyPr/>
        <a:lstStyle/>
        <a:p>
          <a:endParaRPr lang="ru-RU"/>
        </a:p>
      </dgm:t>
    </dgm:pt>
    <dgm:pt modelId="{59BDD2BC-0481-45B2-8DBF-CC8A1B1BA5E5}" type="sibTrans" cxnId="{D368DD99-51D7-4EB4-9A9A-738FB8C4C55F}">
      <dgm:prSet/>
      <dgm:spPr/>
      <dgm:t>
        <a:bodyPr/>
        <a:lstStyle/>
        <a:p>
          <a:endParaRPr lang="ru-RU"/>
        </a:p>
      </dgm:t>
    </dgm:pt>
    <dgm:pt modelId="{5AC02CB2-9482-40E8-8803-896E92A6A893}">
      <dgm:prSet/>
      <dgm:spPr/>
      <dgm:t>
        <a:bodyPr/>
        <a:lstStyle/>
        <a:p>
          <a:endParaRPr lang="ru-RU"/>
        </a:p>
      </dgm:t>
    </dgm:pt>
    <dgm:pt modelId="{7578E351-E5A3-478E-A4B7-28F9E2806CFC}" type="parTrans" cxnId="{B3C031FB-3B85-474A-AFD0-BA198EB9393E}">
      <dgm:prSet/>
      <dgm:spPr/>
      <dgm:t>
        <a:bodyPr/>
        <a:lstStyle/>
        <a:p>
          <a:endParaRPr lang="ru-RU"/>
        </a:p>
      </dgm:t>
    </dgm:pt>
    <dgm:pt modelId="{84767E90-A736-45D8-A976-7F95284BD33C}" type="sibTrans" cxnId="{B3C031FB-3B85-474A-AFD0-BA198EB9393E}">
      <dgm:prSet/>
      <dgm:spPr/>
      <dgm:t>
        <a:bodyPr/>
        <a:lstStyle/>
        <a:p>
          <a:endParaRPr lang="ru-RU"/>
        </a:p>
      </dgm:t>
    </dgm:pt>
    <dgm:pt modelId="{6DF14487-FF09-4826-A513-5582D931A0C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C485D3E-EE27-4E25-964C-7CB87F26E89A}" type="parTrans" cxnId="{6418C2DF-B555-4346-B90E-11440E66DC72}">
      <dgm:prSet/>
      <dgm:spPr/>
      <dgm:t>
        <a:bodyPr/>
        <a:lstStyle/>
        <a:p>
          <a:endParaRPr lang="ru-RU"/>
        </a:p>
      </dgm:t>
    </dgm:pt>
    <dgm:pt modelId="{22DDFC8A-84B1-4AC5-B740-A4F0CBDA24D1}" type="sibTrans" cxnId="{6418C2DF-B555-4346-B90E-11440E66DC72}">
      <dgm:prSet/>
      <dgm:spPr/>
      <dgm:t>
        <a:bodyPr/>
        <a:lstStyle/>
        <a:p>
          <a:endParaRPr lang="ru-RU"/>
        </a:p>
      </dgm:t>
    </dgm:pt>
    <dgm:pt modelId="{8A75AABA-9B43-4A15-B7B1-743D655371EA}">
      <dgm:prSet/>
      <dgm:spPr/>
      <dgm:t>
        <a:bodyPr/>
        <a:lstStyle/>
        <a:p>
          <a:endParaRPr lang="ru-RU"/>
        </a:p>
      </dgm:t>
    </dgm:pt>
    <dgm:pt modelId="{FE3FD3CE-DF4F-4443-AC97-185F1A3BB48B}" type="parTrans" cxnId="{E07BF4D9-3CDB-44E9-937B-BA778D1791F4}">
      <dgm:prSet/>
      <dgm:spPr/>
      <dgm:t>
        <a:bodyPr/>
        <a:lstStyle/>
        <a:p>
          <a:endParaRPr lang="ru-RU"/>
        </a:p>
      </dgm:t>
    </dgm:pt>
    <dgm:pt modelId="{BD2FB8E2-5CB4-43DA-844D-BC18A0C8466E}" type="sibTrans" cxnId="{E07BF4D9-3CDB-44E9-937B-BA778D1791F4}">
      <dgm:prSet/>
      <dgm:spPr/>
      <dgm:t>
        <a:bodyPr/>
        <a:lstStyle/>
        <a:p>
          <a:endParaRPr lang="ru-RU"/>
        </a:p>
      </dgm:t>
    </dgm:pt>
    <dgm:pt modelId="{F8C2A332-64EA-4DF3-BD42-2ADF417AC67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60FA665-A8FA-4BA0-A8BF-116255061FE5}" type="parTrans" cxnId="{32950583-ADA8-4553-A5ED-D018C668C866}">
      <dgm:prSet/>
      <dgm:spPr/>
      <dgm:t>
        <a:bodyPr/>
        <a:lstStyle/>
        <a:p>
          <a:endParaRPr lang="ru-RU"/>
        </a:p>
      </dgm:t>
    </dgm:pt>
    <dgm:pt modelId="{CAA0E288-BA6C-44FD-BFF1-87CB423B681D}" type="sibTrans" cxnId="{32950583-ADA8-4553-A5ED-D018C668C866}">
      <dgm:prSet/>
      <dgm:spPr/>
      <dgm:t>
        <a:bodyPr/>
        <a:lstStyle/>
        <a:p>
          <a:endParaRPr lang="ru-RU"/>
        </a:p>
      </dgm:t>
    </dgm:pt>
    <dgm:pt modelId="{FFEC341E-93D6-460C-A144-DDDEB2C4AB15}">
      <dgm:prSet/>
      <dgm:spPr/>
      <dgm:t>
        <a:bodyPr/>
        <a:lstStyle/>
        <a:p>
          <a:endParaRPr lang="ru-RU"/>
        </a:p>
      </dgm:t>
    </dgm:pt>
    <dgm:pt modelId="{7EBDCDB6-0345-4055-A474-CE3111A09AB0}" type="parTrans" cxnId="{0DD87848-C16E-4222-AECD-5905203DC64C}">
      <dgm:prSet/>
      <dgm:spPr/>
      <dgm:t>
        <a:bodyPr/>
        <a:lstStyle/>
        <a:p>
          <a:endParaRPr lang="ru-RU"/>
        </a:p>
      </dgm:t>
    </dgm:pt>
    <dgm:pt modelId="{600D428E-FD12-438A-829A-DF033ECEE4C0}" type="sibTrans" cxnId="{0DD87848-C16E-4222-AECD-5905203DC64C}">
      <dgm:prSet/>
      <dgm:spPr/>
      <dgm:t>
        <a:bodyPr/>
        <a:lstStyle/>
        <a:p>
          <a:endParaRPr lang="ru-RU"/>
        </a:p>
      </dgm:t>
    </dgm:pt>
    <dgm:pt modelId="{2B3BC931-E998-4DFC-99C9-935AE15C2BF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A03A160-5760-4DEA-860F-AD8D0753AC15}" type="parTrans" cxnId="{33F58604-B43D-4D36-9A6D-EE43B1D1594C}">
      <dgm:prSet/>
      <dgm:spPr/>
      <dgm:t>
        <a:bodyPr/>
        <a:lstStyle/>
        <a:p>
          <a:endParaRPr lang="ru-RU"/>
        </a:p>
      </dgm:t>
    </dgm:pt>
    <dgm:pt modelId="{5505282D-19F4-47EA-9DB6-12308A966A1C}" type="sibTrans" cxnId="{33F58604-B43D-4D36-9A6D-EE43B1D1594C}">
      <dgm:prSet/>
      <dgm:spPr/>
      <dgm:t>
        <a:bodyPr/>
        <a:lstStyle/>
        <a:p>
          <a:endParaRPr lang="ru-RU"/>
        </a:p>
      </dgm:t>
    </dgm:pt>
    <dgm:pt modelId="{A523AD38-C7BB-4C30-966C-DA08990AEAC3}">
      <dgm:prSet/>
      <dgm:spPr/>
      <dgm:t>
        <a:bodyPr/>
        <a:lstStyle/>
        <a:p>
          <a:endParaRPr lang="ru-RU"/>
        </a:p>
      </dgm:t>
    </dgm:pt>
    <dgm:pt modelId="{FBB28DB2-595B-4532-9753-960BB8BC71F6}" type="parTrans" cxnId="{42D813EA-5D04-4DCB-BBDD-CB0BC7B839A7}">
      <dgm:prSet/>
      <dgm:spPr/>
      <dgm:t>
        <a:bodyPr/>
        <a:lstStyle/>
        <a:p>
          <a:endParaRPr lang="ru-RU"/>
        </a:p>
      </dgm:t>
    </dgm:pt>
    <dgm:pt modelId="{22F3C114-C113-445E-9E24-0B2C0A8EAF9E}" type="sibTrans" cxnId="{42D813EA-5D04-4DCB-BBDD-CB0BC7B839A7}">
      <dgm:prSet/>
      <dgm:spPr/>
      <dgm:t>
        <a:bodyPr/>
        <a:lstStyle/>
        <a:p>
          <a:endParaRPr lang="ru-RU"/>
        </a:p>
      </dgm:t>
    </dgm:pt>
    <dgm:pt modelId="{69329160-ACFC-4156-89F2-A4ABD8FF4A6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41BE9A9-C67E-4746-BB4B-520FA892F1FA}" type="parTrans" cxnId="{5E26A83B-7A34-4958-95D8-A852ACDAC2A9}">
      <dgm:prSet/>
      <dgm:spPr/>
      <dgm:t>
        <a:bodyPr/>
        <a:lstStyle/>
        <a:p>
          <a:endParaRPr lang="ru-RU"/>
        </a:p>
      </dgm:t>
    </dgm:pt>
    <dgm:pt modelId="{40990129-0F64-4FD7-917E-8704E052D960}" type="sibTrans" cxnId="{5E26A83B-7A34-4958-95D8-A852ACDAC2A9}">
      <dgm:prSet/>
      <dgm:spPr/>
      <dgm:t>
        <a:bodyPr/>
        <a:lstStyle/>
        <a:p>
          <a:endParaRPr lang="ru-RU"/>
        </a:p>
      </dgm:t>
    </dgm:pt>
    <dgm:pt modelId="{D83DD635-A01D-4E6C-AE07-CF6FABC10701}">
      <dgm:prSet/>
      <dgm:spPr/>
      <dgm:t>
        <a:bodyPr/>
        <a:lstStyle/>
        <a:p>
          <a:endParaRPr lang="ru-RU"/>
        </a:p>
      </dgm:t>
    </dgm:pt>
    <dgm:pt modelId="{9C3EAE46-1C12-48CC-8028-059AE7284CB1}" type="parTrans" cxnId="{F655D55E-98FF-4706-9032-362987C3323F}">
      <dgm:prSet/>
      <dgm:spPr/>
      <dgm:t>
        <a:bodyPr/>
        <a:lstStyle/>
        <a:p>
          <a:endParaRPr lang="ru-RU"/>
        </a:p>
      </dgm:t>
    </dgm:pt>
    <dgm:pt modelId="{2928DF92-C447-444D-8701-54398AA8FE1C}" type="sibTrans" cxnId="{F655D55E-98FF-4706-9032-362987C3323F}">
      <dgm:prSet/>
      <dgm:spPr/>
      <dgm:t>
        <a:bodyPr/>
        <a:lstStyle/>
        <a:p>
          <a:endParaRPr lang="ru-RU"/>
        </a:p>
      </dgm:t>
    </dgm:pt>
    <dgm:pt modelId="{B94CA2BB-3A55-402D-8553-B7BD6FE30E2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C182A78-7A9C-44E2-8358-B0F0197793E4}" type="parTrans" cxnId="{96ED16BB-85EE-4C06-8220-9B7E93BC457B}">
      <dgm:prSet/>
      <dgm:spPr/>
      <dgm:t>
        <a:bodyPr/>
        <a:lstStyle/>
        <a:p>
          <a:endParaRPr lang="ru-RU"/>
        </a:p>
      </dgm:t>
    </dgm:pt>
    <dgm:pt modelId="{15BDA3DD-25DB-4791-968F-A9EA00B7B497}" type="sibTrans" cxnId="{96ED16BB-85EE-4C06-8220-9B7E93BC457B}">
      <dgm:prSet/>
      <dgm:spPr/>
      <dgm:t>
        <a:bodyPr/>
        <a:lstStyle/>
        <a:p>
          <a:endParaRPr lang="ru-RU"/>
        </a:p>
      </dgm:t>
    </dgm:pt>
    <dgm:pt modelId="{CD26B66B-889D-46A0-82F8-ADAC165FAEB4}">
      <dgm:prSet/>
      <dgm:spPr/>
      <dgm:t>
        <a:bodyPr/>
        <a:lstStyle/>
        <a:p>
          <a:endParaRPr lang="ru-RU"/>
        </a:p>
      </dgm:t>
    </dgm:pt>
    <dgm:pt modelId="{FAD7A43B-FBEA-4782-BA12-A7B6FBF426C2}" type="parTrans" cxnId="{7FEB1C0D-8145-4CD2-861A-D74A8D45166E}">
      <dgm:prSet/>
      <dgm:spPr/>
      <dgm:t>
        <a:bodyPr/>
        <a:lstStyle/>
        <a:p>
          <a:endParaRPr lang="ru-RU"/>
        </a:p>
      </dgm:t>
    </dgm:pt>
    <dgm:pt modelId="{09C46F3B-E859-4E16-BD01-414F17BA0320}" type="sibTrans" cxnId="{7FEB1C0D-8145-4CD2-861A-D74A8D45166E}">
      <dgm:prSet/>
      <dgm:spPr/>
      <dgm:t>
        <a:bodyPr/>
        <a:lstStyle/>
        <a:p>
          <a:endParaRPr lang="ru-RU"/>
        </a:p>
      </dgm:t>
    </dgm:pt>
    <dgm:pt modelId="{F4D57BDB-916E-4081-9241-C7EAD87B231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2B87BE1-CADF-4115-8B02-EDFDFC31C649}" type="parTrans" cxnId="{D79B72EC-3BBC-47DD-987F-02463118D067}">
      <dgm:prSet/>
      <dgm:spPr/>
      <dgm:t>
        <a:bodyPr/>
        <a:lstStyle/>
        <a:p>
          <a:endParaRPr lang="ru-RU"/>
        </a:p>
      </dgm:t>
    </dgm:pt>
    <dgm:pt modelId="{C5318838-01F6-49DC-ABA8-51071A748119}" type="sibTrans" cxnId="{D79B72EC-3BBC-47DD-987F-02463118D067}">
      <dgm:prSet/>
      <dgm:spPr/>
      <dgm:t>
        <a:bodyPr/>
        <a:lstStyle/>
        <a:p>
          <a:endParaRPr lang="ru-RU"/>
        </a:p>
      </dgm:t>
    </dgm:pt>
    <dgm:pt modelId="{D24405F0-0A36-4F72-863C-1D610094B447}">
      <dgm:prSet/>
      <dgm:spPr/>
      <dgm:t>
        <a:bodyPr/>
        <a:lstStyle/>
        <a:p>
          <a:endParaRPr lang="ru-RU"/>
        </a:p>
      </dgm:t>
    </dgm:pt>
    <dgm:pt modelId="{1021CE69-336C-480B-8D6B-100A64F3B151}" type="parTrans" cxnId="{C5A4DC03-63AF-46DA-AF17-A6C24A5551B6}">
      <dgm:prSet/>
      <dgm:spPr/>
      <dgm:t>
        <a:bodyPr/>
        <a:lstStyle/>
        <a:p>
          <a:endParaRPr lang="ru-RU"/>
        </a:p>
      </dgm:t>
    </dgm:pt>
    <dgm:pt modelId="{DB06EB5B-BC49-410F-A0C6-F5240F18C121}" type="sibTrans" cxnId="{C5A4DC03-63AF-46DA-AF17-A6C24A5551B6}">
      <dgm:prSet/>
      <dgm:spPr/>
      <dgm:t>
        <a:bodyPr/>
        <a:lstStyle/>
        <a:p>
          <a:endParaRPr lang="ru-RU"/>
        </a:p>
      </dgm:t>
    </dgm:pt>
    <dgm:pt modelId="{97D833F4-9592-46CA-AEC1-5880D9270E9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FF84E4B-110A-462A-9FE1-3E1813C791CF}" type="parTrans" cxnId="{4C31E5A5-C636-4D1E-A43A-91387D919D24}">
      <dgm:prSet/>
      <dgm:spPr/>
      <dgm:t>
        <a:bodyPr/>
        <a:lstStyle/>
        <a:p>
          <a:endParaRPr lang="ru-RU"/>
        </a:p>
      </dgm:t>
    </dgm:pt>
    <dgm:pt modelId="{5FA9F07D-14A0-4CB4-98F3-707D68E4811F}" type="sibTrans" cxnId="{4C31E5A5-C636-4D1E-A43A-91387D919D24}">
      <dgm:prSet/>
      <dgm:spPr/>
      <dgm:t>
        <a:bodyPr/>
        <a:lstStyle/>
        <a:p>
          <a:endParaRPr lang="ru-RU"/>
        </a:p>
      </dgm:t>
    </dgm:pt>
    <dgm:pt modelId="{02BFB021-32CC-48FC-A018-A524C1131EDD}">
      <dgm:prSet/>
      <dgm:spPr/>
      <dgm:t>
        <a:bodyPr/>
        <a:lstStyle/>
        <a:p>
          <a:endParaRPr lang="ru-RU"/>
        </a:p>
      </dgm:t>
    </dgm:pt>
    <dgm:pt modelId="{478E1670-FFA9-45DD-A737-61E17F636607}" type="parTrans" cxnId="{058D796D-78C8-4E27-A0CF-44ACBD78267D}">
      <dgm:prSet/>
      <dgm:spPr/>
      <dgm:t>
        <a:bodyPr/>
        <a:lstStyle/>
        <a:p>
          <a:endParaRPr lang="ru-RU"/>
        </a:p>
      </dgm:t>
    </dgm:pt>
    <dgm:pt modelId="{F08F6D17-3116-43C4-9F24-A83F0837E0CD}" type="sibTrans" cxnId="{058D796D-78C8-4E27-A0CF-44ACBD78267D}">
      <dgm:prSet/>
      <dgm:spPr/>
      <dgm:t>
        <a:bodyPr/>
        <a:lstStyle/>
        <a:p>
          <a:endParaRPr lang="ru-RU"/>
        </a:p>
      </dgm:t>
    </dgm:pt>
    <dgm:pt modelId="{6E71A810-75F9-42B9-B441-918FA1305A1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CA541DD-888F-4BB1-8C9D-578541A7282E}" type="parTrans" cxnId="{50B9072B-625F-4C4A-BEE6-CE0B0709728D}">
      <dgm:prSet/>
      <dgm:spPr/>
      <dgm:t>
        <a:bodyPr/>
        <a:lstStyle/>
        <a:p>
          <a:endParaRPr lang="ru-RU"/>
        </a:p>
      </dgm:t>
    </dgm:pt>
    <dgm:pt modelId="{8FA680FE-A9AD-444B-A126-363C57D44C54}" type="sibTrans" cxnId="{50B9072B-625F-4C4A-BEE6-CE0B0709728D}">
      <dgm:prSet/>
      <dgm:spPr/>
      <dgm:t>
        <a:bodyPr/>
        <a:lstStyle/>
        <a:p>
          <a:endParaRPr lang="ru-RU"/>
        </a:p>
      </dgm:t>
    </dgm:pt>
    <dgm:pt modelId="{B9E2275A-C5D6-440D-B962-74343B85A1F4}">
      <dgm:prSet/>
      <dgm:spPr/>
      <dgm:t>
        <a:bodyPr/>
        <a:lstStyle/>
        <a:p>
          <a:endParaRPr lang="ru-RU"/>
        </a:p>
      </dgm:t>
    </dgm:pt>
    <dgm:pt modelId="{7C23BBA4-600C-43FF-913E-460BE90F31F7}" type="parTrans" cxnId="{2454B028-79B1-4BC3-94E5-E44C107B6FC2}">
      <dgm:prSet/>
      <dgm:spPr/>
      <dgm:t>
        <a:bodyPr/>
        <a:lstStyle/>
        <a:p>
          <a:endParaRPr lang="ru-RU"/>
        </a:p>
      </dgm:t>
    </dgm:pt>
    <dgm:pt modelId="{1A9F773F-8CBA-433E-9930-09A55A2F3313}" type="sibTrans" cxnId="{2454B028-79B1-4BC3-94E5-E44C107B6FC2}">
      <dgm:prSet/>
      <dgm:spPr/>
      <dgm:t>
        <a:bodyPr/>
        <a:lstStyle/>
        <a:p>
          <a:endParaRPr lang="ru-RU"/>
        </a:p>
      </dgm:t>
    </dgm:pt>
    <dgm:pt modelId="{3895A6C2-1A71-42D7-8D6D-3ECC230A193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909439B-5B3B-4B5E-9DD8-DBA8D28D383F}" type="parTrans" cxnId="{D2B8DE8E-1BD9-4437-A203-2114510300FF}">
      <dgm:prSet/>
      <dgm:spPr/>
      <dgm:t>
        <a:bodyPr/>
        <a:lstStyle/>
        <a:p>
          <a:endParaRPr lang="ru-RU"/>
        </a:p>
      </dgm:t>
    </dgm:pt>
    <dgm:pt modelId="{00D0604C-3934-4398-9C03-B51B88332D75}" type="sibTrans" cxnId="{D2B8DE8E-1BD9-4437-A203-2114510300FF}">
      <dgm:prSet/>
      <dgm:spPr/>
      <dgm:t>
        <a:bodyPr/>
        <a:lstStyle/>
        <a:p>
          <a:endParaRPr lang="ru-RU"/>
        </a:p>
      </dgm:t>
    </dgm:pt>
    <dgm:pt modelId="{E4323BFD-856C-4817-9CE2-227DEE55B546}">
      <dgm:prSet/>
      <dgm:spPr/>
      <dgm:t>
        <a:bodyPr/>
        <a:lstStyle/>
        <a:p>
          <a:endParaRPr lang="ru-RU"/>
        </a:p>
      </dgm:t>
    </dgm:pt>
    <dgm:pt modelId="{CCA3AE4E-9C33-48F6-8007-86060E37AB8B}" type="parTrans" cxnId="{5BD3754C-E74F-4D2D-8FD4-1D39F36E64A0}">
      <dgm:prSet/>
      <dgm:spPr/>
      <dgm:t>
        <a:bodyPr/>
        <a:lstStyle/>
        <a:p>
          <a:endParaRPr lang="ru-RU"/>
        </a:p>
      </dgm:t>
    </dgm:pt>
    <dgm:pt modelId="{4BA88200-E780-4E02-9BC9-5FFB6706D125}" type="sibTrans" cxnId="{5BD3754C-E74F-4D2D-8FD4-1D39F36E64A0}">
      <dgm:prSet/>
      <dgm:spPr/>
      <dgm:t>
        <a:bodyPr/>
        <a:lstStyle/>
        <a:p>
          <a:endParaRPr lang="ru-RU"/>
        </a:p>
      </dgm:t>
    </dgm:pt>
    <dgm:pt modelId="{F2DF8B27-3795-446F-947F-C9B4939BADC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76DC0F4-17D8-4B05-97B5-87BEAE6277E6}" type="parTrans" cxnId="{E51CEF99-E49F-40CD-97F7-FB2771EF5C6C}">
      <dgm:prSet/>
      <dgm:spPr/>
      <dgm:t>
        <a:bodyPr/>
        <a:lstStyle/>
        <a:p>
          <a:endParaRPr lang="ru-RU"/>
        </a:p>
      </dgm:t>
    </dgm:pt>
    <dgm:pt modelId="{E7BB7C2C-F199-4F99-99AE-D094EF7B5948}" type="sibTrans" cxnId="{E51CEF99-E49F-40CD-97F7-FB2771EF5C6C}">
      <dgm:prSet/>
      <dgm:spPr/>
      <dgm:t>
        <a:bodyPr/>
        <a:lstStyle/>
        <a:p>
          <a:endParaRPr lang="ru-RU"/>
        </a:p>
      </dgm:t>
    </dgm:pt>
    <dgm:pt modelId="{C86D3693-C7F7-44A5-9301-BE2340F5D86C}">
      <dgm:prSet/>
      <dgm:spPr/>
      <dgm:t>
        <a:bodyPr/>
        <a:lstStyle/>
        <a:p>
          <a:endParaRPr lang="ru-RU"/>
        </a:p>
      </dgm:t>
    </dgm:pt>
    <dgm:pt modelId="{69B7D780-3AB2-4EE5-B10C-C0344D471F3E}" type="parTrans" cxnId="{ED2E5B9C-75DA-4366-8F60-B891791CA561}">
      <dgm:prSet/>
      <dgm:spPr/>
      <dgm:t>
        <a:bodyPr/>
        <a:lstStyle/>
        <a:p>
          <a:endParaRPr lang="ru-RU"/>
        </a:p>
      </dgm:t>
    </dgm:pt>
    <dgm:pt modelId="{988010EA-E4EE-4478-AB19-8A015D1AAD92}" type="sibTrans" cxnId="{ED2E5B9C-75DA-4366-8F60-B891791CA561}">
      <dgm:prSet/>
      <dgm:spPr/>
      <dgm:t>
        <a:bodyPr/>
        <a:lstStyle/>
        <a:p>
          <a:endParaRPr lang="ru-RU"/>
        </a:p>
      </dgm:t>
    </dgm:pt>
    <dgm:pt modelId="{CE99442D-B380-4E43-8092-EE3B2F7DF6E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9B0BD5B-7B75-48C4-8F97-D4F4FA4F4C28}" type="parTrans" cxnId="{AAC1B851-0E8A-4978-87CD-7BEAA465166C}">
      <dgm:prSet/>
      <dgm:spPr/>
      <dgm:t>
        <a:bodyPr/>
        <a:lstStyle/>
        <a:p>
          <a:endParaRPr lang="ru-RU"/>
        </a:p>
      </dgm:t>
    </dgm:pt>
    <dgm:pt modelId="{C29EADCC-C9F7-4BC0-B8AE-FF5EA27328FD}" type="sibTrans" cxnId="{AAC1B851-0E8A-4978-87CD-7BEAA465166C}">
      <dgm:prSet/>
      <dgm:spPr/>
      <dgm:t>
        <a:bodyPr/>
        <a:lstStyle/>
        <a:p>
          <a:endParaRPr lang="ru-RU"/>
        </a:p>
      </dgm:t>
    </dgm:pt>
    <dgm:pt modelId="{D5C2B29D-89FC-41BB-8176-3D501D412031}">
      <dgm:prSet/>
      <dgm:spPr/>
      <dgm:t>
        <a:bodyPr/>
        <a:lstStyle/>
        <a:p>
          <a:endParaRPr lang="ru-RU"/>
        </a:p>
      </dgm:t>
    </dgm:pt>
    <dgm:pt modelId="{C53D2390-751D-422D-A465-4AC99DCEB264}" type="parTrans" cxnId="{B4AA57DD-CCD0-4D7D-9572-97568BB925F6}">
      <dgm:prSet/>
      <dgm:spPr/>
      <dgm:t>
        <a:bodyPr/>
        <a:lstStyle/>
        <a:p>
          <a:endParaRPr lang="ru-RU"/>
        </a:p>
      </dgm:t>
    </dgm:pt>
    <dgm:pt modelId="{A16D7844-6CDE-4519-8C17-261CED9267F8}" type="sibTrans" cxnId="{B4AA57DD-CCD0-4D7D-9572-97568BB925F6}">
      <dgm:prSet/>
      <dgm:spPr/>
      <dgm:t>
        <a:bodyPr/>
        <a:lstStyle/>
        <a:p>
          <a:endParaRPr lang="ru-RU"/>
        </a:p>
      </dgm:t>
    </dgm:pt>
    <dgm:pt modelId="{7CD7B645-F684-4A5F-9654-D87D4118801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F7F113F-8D68-4F9E-A463-B7C40A8C99D3}" type="parTrans" cxnId="{9BEFC5A3-9148-408D-95EE-072A78825E9C}">
      <dgm:prSet/>
      <dgm:spPr/>
      <dgm:t>
        <a:bodyPr/>
        <a:lstStyle/>
        <a:p>
          <a:endParaRPr lang="ru-RU"/>
        </a:p>
      </dgm:t>
    </dgm:pt>
    <dgm:pt modelId="{5E937DA5-A446-441E-8B4B-C2686A7EB826}" type="sibTrans" cxnId="{9BEFC5A3-9148-408D-95EE-072A78825E9C}">
      <dgm:prSet/>
      <dgm:spPr/>
      <dgm:t>
        <a:bodyPr/>
        <a:lstStyle/>
        <a:p>
          <a:endParaRPr lang="ru-RU"/>
        </a:p>
      </dgm:t>
    </dgm:pt>
    <dgm:pt modelId="{B269D151-F449-4F71-B59D-80224F5F5EDD}">
      <dgm:prSet/>
      <dgm:spPr/>
      <dgm:t>
        <a:bodyPr/>
        <a:lstStyle/>
        <a:p>
          <a:endParaRPr lang="ru-RU"/>
        </a:p>
      </dgm:t>
    </dgm:pt>
    <dgm:pt modelId="{889D1953-B0D8-435C-80C7-F2068A70B276}" type="parTrans" cxnId="{9139D47A-AAF2-4A95-A6D6-B435DB4463E3}">
      <dgm:prSet/>
      <dgm:spPr/>
      <dgm:t>
        <a:bodyPr/>
        <a:lstStyle/>
        <a:p>
          <a:endParaRPr lang="ru-RU"/>
        </a:p>
      </dgm:t>
    </dgm:pt>
    <dgm:pt modelId="{DE8D38A1-F060-4251-9EAC-50584E64C67D}" type="sibTrans" cxnId="{9139D47A-AAF2-4A95-A6D6-B435DB4463E3}">
      <dgm:prSet/>
      <dgm:spPr/>
      <dgm:t>
        <a:bodyPr/>
        <a:lstStyle/>
        <a:p>
          <a:endParaRPr lang="ru-RU"/>
        </a:p>
      </dgm:t>
    </dgm:pt>
    <dgm:pt modelId="{9322169B-692D-4468-B508-F1A68365E8A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18A814A-302F-4AA9-A9A3-186A152A771E}" type="parTrans" cxnId="{7EB91909-7A0E-4A3D-A420-994E4A7DB414}">
      <dgm:prSet/>
      <dgm:spPr/>
      <dgm:t>
        <a:bodyPr/>
        <a:lstStyle/>
        <a:p>
          <a:endParaRPr lang="ru-RU"/>
        </a:p>
      </dgm:t>
    </dgm:pt>
    <dgm:pt modelId="{2DA6689F-3A15-4B50-B15C-FA8FA4E7A48F}" type="sibTrans" cxnId="{7EB91909-7A0E-4A3D-A420-994E4A7DB414}">
      <dgm:prSet/>
      <dgm:spPr/>
      <dgm:t>
        <a:bodyPr/>
        <a:lstStyle/>
        <a:p>
          <a:endParaRPr lang="ru-RU"/>
        </a:p>
      </dgm:t>
    </dgm:pt>
    <dgm:pt modelId="{57E48064-5095-411B-B03C-765E0EA1DBA4}">
      <dgm:prSet/>
      <dgm:spPr/>
      <dgm:t>
        <a:bodyPr/>
        <a:lstStyle/>
        <a:p>
          <a:endParaRPr lang="ru-RU"/>
        </a:p>
      </dgm:t>
    </dgm:pt>
    <dgm:pt modelId="{F01163E3-A571-4D2C-99C8-421FE8804B80}" type="parTrans" cxnId="{5E25C71C-C561-47C2-81E9-CB32658D805A}">
      <dgm:prSet/>
      <dgm:spPr/>
      <dgm:t>
        <a:bodyPr/>
        <a:lstStyle/>
        <a:p>
          <a:endParaRPr lang="ru-RU"/>
        </a:p>
      </dgm:t>
    </dgm:pt>
    <dgm:pt modelId="{85844836-564D-4DD1-BFF3-F14A9E674D37}" type="sibTrans" cxnId="{5E25C71C-C561-47C2-81E9-CB32658D805A}">
      <dgm:prSet/>
      <dgm:spPr/>
      <dgm:t>
        <a:bodyPr/>
        <a:lstStyle/>
        <a:p>
          <a:endParaRPr lang="ru-RU"/>
        </a:p>
      </dgm:t>
    </dgm:pt>
    <dgm:pt modelId="{2714A206-751E-457E-B3E5-C3FD98C2790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EE4AEC3-4D33-4025-A968-A34AA768DEF3}" type="parTrans" cxnId="{B85DF655-3450-4FDF-84A8-904BCFA9A23B}">
      <dgm:prSet/>
      <dgm:spPr/>
      <dgm:t>
        <a:bodyPr/>
        <a:lstStyle/>
        <a:p>
          <a:endParaRPr lang="ru-RU"/>
        </a:p>
      </dgm:t>
    </dgm:pt>
    <dgm:pt modelId="{521384F5-7206-4D02-8A56-BEC6A71F2864}" type="sibTrans" cxnId="{B85DF655-3450-4FDF-84A8-904BCFA9A23B}">
      <dgm:prSet/>
      <dgm:spPr/>
      <dgm:t>
        <a:bodyPr/>
        <a:lstStyle/>
        <a:p>
          <a:endParaRPr lang="ru-RU"/>
        </a:p>
      </dgm:t>
    </dgm:pt>
    <dgm:pt modelId="{EC409BA1-4E27-468D-ACC1-6A47F761F5CC}">
      <dgm:prSet/>
      <dgm:spPr/>
      <dgm:t>
        <a:bodyPr/>
        <a:lstStyle/>
        <a:p>
          <a:endParaRPr lang="ru-RU"/>
        </a:p>
      </dgm:t>
    </dgm:pt>
    <dgm:pt modelId="{2EB415D9-B91E-4918-8A8E-72C6A9963013}" type="parTrans" cxnId="{065D602F-8AB7-4FDD-89DA-E9537C612395}">
      <dgm:prSet/>
      <dgm:spPr/>
      <dgm:t>
        <a:bodyPr/>
        <a:lstStyle/>
        <a:p>
          <a:endParaRPr lang="ru-RU"/>
        </a:p>
      </dgm:t>
    </dgm:pt>
    <dgm:pt modelId="{5B483098-ECF0-4EE8-9B9D-C7894BEF4EC4}" type="sibTrans" cxnId="{065D602F-8AB7-4FDD-89DA-E9537C612395}">
      <dgm:prSet/>
      <dgm:spPr/>
      <dgm:t>
        <a:bodyPr/>
        <a:lstStyle/>
        <a:p>
          <a:endParaRPr lang="ru-RU"/>
        </a:p>
      </dgm:t>
    </dgm:pt>
    <dgm:pt modelId="{83CE4E04-BB1D-4672-A999-32049255084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F5030E1-8FAF-4C75-8EF3-03E7B1F438D1}" type="parTrans" cxnId="{C04BEBD5-5F43-4351-BDAC-DEF0E0C7237B}">
      <dgm:prSet/>
      <dgm:spPr/>
      <dgm:t>
        <a:bodyPr/>
        <a:lstStyle/>
        <a:p>
          <a:endParaRPr lang="ru-RU"/>
        </a:p>
      </dgm:t>
    </dgm:pt>
    <dgm:pt modelId="{FBAFA5D4-140F-478B-BC0F-99E74192E204}" type="sibTrans" cxnId="{C04BEBD5-5F43-4351-BDAC-DEF0E0C7237B}">
      <dgm:prSet/>
      <dgm:spPr/>
      <dgm:t>
        <a:bodyPr/>
        <a:lstStyle/>
        <a:p>
          <a:endParaRPr lang="ru-RU"/>
        </a:p>
      </dgm:t>
    </dgm:pt>
    <dgm:pt modelId="{507FB7A5-ED92-42CA-B96D-305E3B6004CA}">
      <dgm:prSet/>
      <dgm:spPr/>
      <dgm:t>
        <a:bodyPr/>
        <a:lstStyle/>
        <a:p>
          <a:endParaRPr lang="ru-RU"/>
        </a:p>
      </dgm:t>
    </dgm:pt>
    <dgm:pt modelId="{5887E219-5B2F-4261-BA6C-96F1F9D25443}" type="parTrans" cxnId="{8C784402-30AB-4578-819C-92D753382BEC}">
      <dgm:prSet/>
      <dgm:spPr/>
      <dgm:t>
        <a:bodyPr/>
        <a:lstStyle/>
        <a:p>
          <a:endParaRPr lang="ru-RU"/>
        </a:p>
      </dgm:t>
    </dgm:pt>
    <dgm:pt modelId="{D6842FE4-FA4F-4639-83BD-BB83CDA15CA3}" type="sibTrans" cxnId="{8C784402-30AB-4578-819C-92D753382BEC}">
      <dgm:prSet/>
      <dgm:spPr/>
      <dgm:t>
        <a:bodyPr/>
        <a:lstStyle/>
        <a:p>
          <a:endParaRPr lang="ru-RU"/>
        </a:p>
      </dgm:t>
    </dgm:pt>
    <dgm:pt modelId="{85235275-F450-4FC4-B493-F1F3911D411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94CC298-64EB-4F68-A657-7753A31FC0F8}" type="parTrans" cxnId="{3CE640A2-CC42-4CE8-B44F-EB9EF285EF0D}">
      <dgm:prSet/>
      <dgm:spPr/>
      <dgm:t>
        <a:bodyPr/>
        <a:lstStyle/>
        <a:p>
          <a:endParaRPr lang="ru-RU"/>
        </a:p>
      </dgm:t>
    </dgm:pt>
    <dgm:pt modelId="{03DE2838-A4AE-4662-8BD8-89C07E5FB03E}" type="sibTrans" cxnId="{3CE640A2-CC42-4CE8-B44F-EB9EF285EF0D}">
      <dgm:prSet/>
      <dgm:spPr/>
      <dgm:t>
        <a:bodyPr/>
        <a:lstStyle/>
        <a:p>
          <a:endParaRPr lang="ru-RU"/>
        </a:p>
      </dgm:t>
    </dgm:pt>
    <dgm:pt modelId="{DAB3897F-0305-4AED-9877-E85520D3D63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DD1170A-853E-45A7-BDB7-6AD2292FF31E}" type="parTrans" cxnId="{A962CC96-B7B4-4A48-9AD1-744935AEEE00}">
      <dgm:prSet/>
      <dgm:spPr/>
      <dgm:t>
        <a:bodyPr/>
        <a:lstStyle/>
        <a:p>
          <a:endParaRPr lang="ru-RU"/>
        </a:p>
      </dgm:t>
    </dgm:pt>
    <dgm:pt modelId="{75403D17-5E3E-4F19-9DF7-894BE57B0884}" type="sibTrans" cxnId="{A962CC96-B7B4-4A48-9AD1-744935AEEE00}">
      <dgm:prSet/>
      <dgm:spPr/>
      <dgm:t>
        <a:bodyPr/>
        <a:lstStyle/>
        <a:p>
          <a:endParaRPr lang="ru-RU"/>
        </a:p>
      </dgm:t>
    </dgm:pt>
    <dgm:pt modelId="{7C47A388-8F24-4CC9-AE3F-417D192D8C2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FABA27D-D014-4C6D-B5D7-C0C10B7C8B37}" type="parTrans" cxnId="{3D839702-A5AD-4BE4-A241-8934AAEF1BAB}">
      <dgm:prSet/>
      <dgm:spPr/>
      <dgm:t>
        <a:bodyPr/>
        <a:lstStyle/>
        <a:p>
          <a:endParaRPr lang="ru-RU"/>
        </a:p>
      </dgm:t>
    </dgm:pt>
    <dgm:pt modelId="{BE118032-C008-46CC-BA35-CE5661C7EE19}" type="sibTrans" cxnId="{3D839702-A5AD-4BE4-A241-8934AAEF1BAB}">
      <dgm:prSet/>
      <dgm:spPr/>
      <dgm:t>
        <a:bodyPr/>
        <a:lstStyle/>
        <a:p>
          <a:endParaRPr lang="ru-RU"/>
        </a:p>
      </dgm:t>
    </dgm:pt>
    <dgm:pt modelId="{048B6253-BA8E-425E-B029-5CD5282D4D95}">
      <dgm:prSet/>
      <dgm:spPr/>
      <dgm:t>
        <a:bodyPr/>
        <a:lstStyle/>
        <a:p>
          <a:endParaRPr lang="ru-RU"/>
        </a:p>
      </dgm:t>
    </dgm:pt>
    <dgm:pt modelId="{51D0B59F-0728-4780-8B89-0DA62972F36C}" type="parTrans" cxnId="{FC11502B-2DBB-4B1E-BBBF-409C45345A3F}">
      <dgm:prSet/>
      <dgm:spPr/>
      <dgm:t>
        <a:bodyPr/>
        <a:lstStyle/>
        <a:p>
          <a:endParaRPr lang="ru-RU"/>
        </a:p>
      </dgm:t>
    </dgm:pt>
    <dgm:pt modelId="{6D06F040-A826-4781-89F6-7C145F436D12}" type="sibTrans" cxnId="{FC11502B-2DBB-4B1E-BBBF-409C45345A3F}">
      <dgm:prSet/>
      <dgm:spPr/>
      <dgm:t>
        <a:bodyPr/>
        <a:lstStyle/>
        <a:p>
          <a:endParaRPr lang="ru-RU"/>
        </a:p>
      </dgm:t>
    </dgm:pt>
    <dgm:pt modelId="{5E224456-355A-436B-A6AF-8D00CA3A3C0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6DAEC94-3BEA-4523-ACBB-66D3E3619C98}" type="parTrans" cxnId="{124B8E5B-D7A6-4A5F-8D49-9485E2701E2A}">
      <dgm:prSet/>
      <dgm:spPr/>
      <dgm:t>
        <a:bodyPr/>
        <a:lstStyle/>
        <a:p>
          <a:endParaRPr lang="ru-RU"/>
        </a:p>
      </dgm:t>
    </dgm:pt>
    <dgm:pt modelId="{C6EE10AA-14D1-440D-81F6-E96C7129013F}" type="sibTrans" cxnId="{124B8E5B-D7A6-4A5F-8D49-9485E2701E2A}">
      <dgm:prSet/>
      <dgm:spPr/>
      <dgm:t>
        <a:bodyPr/>
        <a:lstStyle/>
        <a:p>
          <a:endParaRPr lang="ru-RU"/>
        </a:p>
      </dgm:t>
    </dgm:pt>
    <dgm:pt modelId="{099CB9C8-ED1D-4949-8C16-E6562540E24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968F627-A7CA-4A56-B4CE-41101535E62F}" type="parTrans" cxnId="{8FE93ED9-72CD-4553-AE53-E8EA5F68FF00}">
      <dgm:prSet/>
      <dgm:spPr/>
      <dgm:t>
        <a:bodyPr/>
        <a:lstStyle/>
        <a:p>
          <a:endParaRPr lang="ru-RU"/>
        </a:p>
      </dgm:t>
    </dgm:pt>
    <dgm:pt modelId="{C0073A74-045B-493F-A82B-6D973971EADB}" type="sibTrans" cxnId="{8FE93ED9-72CD-4553-AE53-E8EA5F68FF00}">
      <dgm:prSet/>
      <dgm:spPr/>
      <dgm:t>
        <a:bodyPr/>
        <a:lstStyle/>
        <a:p>
          <a:endParaRPr lang="ru-RU"/>
        </a:p>
      </dgm:t>
    </dgm:pt>
    <dgm:pt modelId="{6AAFB298-1953-4BC0-8AC9-B3C2B19127F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6ABEA9B-9313-40F5-A031-34A502D301FF}" type="parTrans" cxnId="{BB521581-3375-4E83-90A8-08FE9C03328B}">
      <dgm:prSet/>
      <dgm:spPr/>
      <dgm:t>
        <a:bodyPr/>
        <a:lstStyle/>
        <a:p>
          <a:endParaRPr lang="ru-RU"/>
        </a:p>
      </dgm:t>
    </dgm:pt>
    <dgm:pt modelId="{A7A60F8D-5168-422F-8307-19A721F2DFA6}" type="sibTrans" cxnId="{BB521581-3375-4E83-90A8-08FE9C03328B}">
      <dgm:prSet/>
      <dgm:spPr/>
      <dgm:t>
        <a:bodyPr/>
        <a:lstStyle/>
        <a:p>
          <a:endParaRPr lang="ru-RU"/>
        </a:p>
      </dgm:t>
    </dgm:pt>
    <dgm:pt modelId="{1A4429EB-4246-429B-89B1-9138C44CD51D}">
      <dgm:prSet/>
      <dgm:spPr/>
      <dgm:t>
        <a:bodyPr/>
        <a:lstStyle/>
        <a:p>
          <a:endParaRPr lang="ru-RU"/>
        </a:p>
      </dgm:t>
    </dgm:pt>
    <dgm:pt modelId="{9FB1121D-E69A-4B56-8128-AA42FF91033A}" type="parTrans" cxnId="{4669711F-0D0B-4869-A0B9-126768182A85}">
      <dgm:prSet/>
      <dgm:spPr/>
      <dgm:t>
        <a:bodyPr/>
        <a:lstStyle/>
        <a:p>
          <a:endParaRPr lang="ru-RU"/>
        </a:p>
      </dgm:t>
    </dgm:pt>
    <dgm:pt modelId="{C9553AA5-1A36-42B5-9C4D-2CA041606DE9}" type="sibTrans" cxnId="{4669711F-0D0B-4869-A0B9-126768182A85}">
      <dgm:prSet/>
      <dgm:spPr/>
      <dgm:t>
        <a:bodyPr/>
        <a:lstStyle/>
        <a:p>
          <a:endParaRPr lang="ru-RU"/>
        </a:p>
      </dgm:t>
    </dgm:pt>
    <dgm:pt modelId="{170754C6-A6CA-4905-9163-63142AF2A39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B128C30-7868-4520-8F73-256D04477D9C}" type="parTrans" cxnId="{A2112063-E461-4857-9E4C-217FF0FB92D2}">
      <dgm:prSet/>
      <dgm:spPr/>
      <dgm:t>
        <a:bodyPr/>
        <a:lstStyle/>
        <a:p>
          <a:endParaRPr lang="ru-RU"/>
        </a:p>
      </dgm:t>
    </dgm:pt>
    <dgm:pt modelId="{F2C53DEE-A665-4EA8-9192-47F47E9D1488}" type="sibTrans" cxnId="{A2112063-E461-4857-9E4C-217FF0FB92D2}">
      <dgm:prSet/>
      <dgm:spPr/>
      <dgm:t>
        <a:bodyPr/>
        <a:lstStyle/>
        <a:p>
          <a:endParaRPr lang="ru-RU"/>
        </a:p>
      </dgm:t>
    </dgm:pt>
    <dgm:pt modelId="{490D67DA-0668-4FBD-8114-21EB74CD4D65}">
      <dgm:prSet/>
      <dgm:spPr/>
      <dgm:t>
        <a:bodyPr/>
        <a:lstStyle/>
        <a:p>
          <a:endParaRPr lang="ru-RU"/>
        </a:p>
      </dgm:t>
    </dgm:pt>
    <dgm:pt modelId="{E4251B59-7B3D-40FB-B1C8-EC4874DA6222}" type="parTrans" cxnId="{51E6032B-98E9-4FDB-8541-C6A973161E0C}">
      <dgm:prSet/>
      <dgm:spPr/>
      <dgm:t>
        <a:bodyPr/>
        <a:lstStyle/>
        <a:p>
          <a:endParaRPr lang="ru-RU"/>
        </a:p>
      </dgm:t>
    </dgm:pt>
    <dgm:pt modelId="{AC280384-B428-45E0-B31C-6F603D5C89AF}" type="sibTrans" cxnId="{51E6032B-98E9-4FDB-8541-C6A973161E0C}">
      <dgm:prSet/>
      <dgm:spPr/>
      <dgm:t>
        <a:bodyPr/>
        <a:lstStyle/>
        <a:p>
          <a:endParaRPr lang="ru-RU"/>
        </a:p>
      </dgm:t>
    </dgm:pt>
    <dgm:pt modelId="{4587688A-DEEF-4CFA-A7EF-ECD9441512A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3BB1730-AB61-43EE-9138-256BB2D43E43}" type="parTrans" cxnId="{FE8E8606-1683-41E3-B8D6-296D1FEE16F7}">
      <dgm:prSet/>
      <dgm:spPr/>
      <dgm:t>
        <a:bodyPr/>
        <a:lstStyle/>
        <a:p>
          <a:endParaRPr lang="ru-RU"/>
        </a:p>
      </dgm:t>
    </dgm:pt>
    <dgm:pt modelId="{DC187A15-897C-481D-9C9E-32EFA38387D3}" type="sibTrans" cxnId="{FE8E8606-1683-41E3-B8D6-296D1FEE16F7}">
      <dgm:prSet/>
      <dgm:spPr/>
      <dgm:t>
        <a:bodyPr/>
        <a:lstStyle/>
        <a:p>
          <a:endParaRPr lang="ru-RU"/>
        </a:p>
      </dgm:t>
    </dgm:pt>
    <dgm:pt modelId="{3E5362E9-977E-4B09-88AA-EEA60103E6A7}">
      <dgm:prSet/>
      <dgm:spPr/>
      <dgm:t>
        <a:bodyPr/>
        <a:lstStyle/>
        <a:p>
          <a:endParaRPr lang="ru-RU"/>
        </a:p>
      </dgm:t>
    </dgm:pt>
    <dgm:pt modelId="{F5A0065A-28C8-44C9-83D1-6BC334ED6AF8}" type="parTrans" cxnId="{7BC9BEEF-AFD2-471A-A40C-1AE6E2465808}">
      <dgm:prSet/>
      <dgm:spPr/>
      <dgm:t>
        <a:bodyPr/>
        <a:lstStyle/>
        <a:p>
          <a:endParaRPr lang="ru-RU"/>
        </a:p>
      </dgm:t>
    </dgm:pt>
    <dgm:pt modelId="{4CCA4B14-2572-4279-A7CA-7B736BF5845F}" type="sibTrans" cxnId="{7BC9BEEF-AFD2-471A-A40C-1AE6E2465808}">
      <dgm:prSet/>
      <dgm:spPr/>
      <dgm:t>
        <a:bodyPr/>
        <a:lstStyle/>
        <a:p>
          <a:endParaRPr lang="ru-RU"/>
        </a:p>
      </dgm:t>
    </dgm:pt>
    <dgm:pt modelId="{D83A06F5-33B3-4A1A-B394-21ABC8A594A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8AB4BFC-7608-4918-9A92-D4945613318A}" type="parTrans" cxnId="{EBBBC08A-4EEC-4D41-87F0-143301B9E89A}">
      <dgm:prSet/>
      <dgm:spPr/>
      <dgm:t>
        <a:bodyPr/>
        <a:lstStyle/>
        <a:p>
          <a:endParaRPr lang="ru-RU"/>
        </a:p>
      </dgm:t>
    </dgm:pt>
    <dgm:pt modelId="{B64C67B4-1977-4CFA-B1CA-DBE3EDF8F3EC}" type="sibTrans" cxnId="{EBBBC08A-4EEC-4D41-87F0-143301B9E89A}">
      <dgm:prSet/>
      <dgm:spPr/>
      <dgm:t>
        <a:bodyPr/>
        <a:lstStyle/>
        <a:p>
          <a:endParaRPr lang="ru-RU"/>
        </a:p>
      </dgm:t>
    </dgm:pt>
    <dgm:pt modelId="{9B350B6E-C04C-42B8-BFE4-8C1D30190C64}">
      <dgm:prSet/>
      <dgm:spPr/>
      <dgm:t>
        <a:bodyPr/>
        <a:lstStyle/>
        <a:p>
          <a:endParaRPr lang="ru-RU"/>
        </a:p>
      </dgm:t>
    </dgm:pt>
    <dgm:pt modelId="{7BE1D78D-8C5A-4F30-9DCB-0EA4F7F0E0A6}" type="parTrans" cxnId="{7703E656-FEBB-49B3-A346-9A38BDC3E18D}">
      <dgm:prSet/>
      <dgm:spPr/>
      <dgm:t>
        <a:bodyPr/>
        <a:lstStyle/>
        <a:p>
          <a:endParaRPr lang="ru-RU"/>
        </a:p>
      </dgm:t>
    </dgm:pt>
    <dgm:pt modelId="{326DC076-0871-4AC0-8687-D0776126E57E}" type="sibTrans" cxnId="{7703E656-FEBB-49B3-A346-9A38BDC3E18D}">
      <dgm:prSet/>
      <dgm:spPr/>
      <dgm:t>
        <a:bodyPr/>
        <a:lstStyle/>
        <a:p>
          <a:endParaRPr lang="ru-RU"/>
        </a:p>
      </dgm:t>
    </dgm:pt>
    <dgm:pt modelId="{C9F2F798-DDD4-4109-8E33-C6318BCA882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F51DC4F-FF82-410A-9D68-E4B8BCF083CE}" type="parTrans" cxnId="{A18ED441-333D-4D2E-8F2D-7048A47821AC}">
      <dgm:prSet/>
      <dgm:spPr/>
      <dgm:t>
        <a:bodyPr/>
        <a:lstStyle/>
        <a:p>
          <a:endParaRPr lang="ru-RU"/>
        </a:p>
      </dgm:t>
    </dgm:pt>
    <dgm:pt modelId="{A97F4D3A-689E-4160-B86A-53F347EEF0AA}" type="sibTrans" cxnId="{A18ED441-333D-4D2E-8F2D-7048A47821AC}">
      <dgm:prSet/>
      <dgm:spPr/>
      <dgm:t>
        <a:bodyPr/>
        <a:lstStyle/>
        <a:p>
          <a:endParaRPr lang="ru-RU"/>
        </a:p>
      </dgm:t>
    </dgm:pt>
    <dgm:pt modelId="{3BD1CF88-B054-4802-8A7A-8528CA4A50BC}">
      <dgm:prSet/>
      <dgm:spPr/>
      <dgm:t>
        <a:bodyPr/>
        <a:lstStyle/>
        <a:p>
          <a:endParaRPr lang="ru-RU"/>
        </a:p>
      </dgm:t>
    </dgm:pt>
    <dgm:pt modelId="{CE3F6D99-9065-4C2A-86B1-0654999C95D1}" type="parTrans" cxnId="{ED9624B8-0427-4E29-BF70-26B4C28A3190}">
      <dgm:prSet/>
      <dgm:spPr/>
      <dgm:t>
        <a:bodyPr/>
        <a:lstStyle/>
        <a:p>
          <a:endParaRPr lang="ru-RU"/>
        </a:p>
      </dgm:t>
    </dgm:pt>
    <dgm:pt modelId="{525F3019-2101-4A84-B17A-ED169EFC76DA}" type="sibTrans" cxnId="{ED9624B8-0427-4E29-BF70-26B4C28A3190}">
      <dgm:prSet/>
      <dgm:spPr/>
      <dgm:t>
        <a:bodyPr/>
        <a:lstStyle/>
        <a:p>
          <a:endParaRPr lang="ru-RU"/>
        </a:p>
      </dgm:t>
    </dgm:pt>
    <dgm:pt modelId="{FD2B8F23-8B3A-4BDE-8304-36EA355D152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EA9D73-6719-470A-836C-5D6DD87748A4}" type="parTrans" cxnId="{D9110FB2-26EC-4AE1-9462-6438DC78F33C}">
      <dgm:prSet/>
      <dgm:spPr/>
      <dgm:t>
        <a:bodyPr/>
        <a:lstStyle/>
        <a:p>
          <a:endParaRPr lang="ru-RU"/>
        </a:p>
      </dgm:t>
    </dgm:pt>
    <dgm:pt modelId="{29E73530-6EE5-47A9-A24B-116BF8479178}" type="sibTrans" cxnId="{D9110FB2-26EC-4AE1-9462-6438DC78F33C}">
      <dgm:prSet/>
      <dgm:spPr/>
      <dgm:t>
        <a:bodyPr/>
        <a:lstStyle/>
        <a:p>
          <a:endParaRPr lang="ru-RU"/>
        </a:p>
      </dgm:t>
    </dgm:pt>
    <dgm:pt modelId="{F514AE1A-5766-4BBE-9DB9-BFEE9885E156}">
      <dgm:prSet/>
      <dgm:spPr/>
      <dgm:t>
        <a:bodyPr/>
        <a:lstStyle/>
        <a:p>
          <a:endParaRPr lang="ru-RU"/>
        </a:p>
      </dgm:t>
    </dgm:pt>
    <dgm:pt modelId="{27F618EA-0206-4962-948B-822ECCF58EF8}" type="parTrans" cxnId="{1E2DDB1C-4D1F-433B-B735-5B9D22BAB8D1}">
      <dgm:prSet/>
      <dgm:spPr/>
      <dgm:t>
        <a:bodyPr/>
        <a:lstStyle/>
        <a:p>
          <a:endParaRPr lang="ru-RU"/>
        </a:p>
      </dgm:t>
    </dgm:pt>
    <dgm:pt modelId="{5AABCF1C-D1C1-41E9-8F81-879F1FC1F8FF}" type="sibTrans" cxnId="{1E2DDB1C-4D1F-433B-B735-5B9D22BAB8D1}">
      <dgm:prSet/>
      <dgm:spPr/>
      <dgm:t>
        <a:bodyPr/>
        <a:lstStyle/>
        <a:p>
          <a:endParaRPr lang="ru-RU"/>
        </a:p>
      </dgm:t>
    </dgm:pt>
    <dgm:pt modelId="{0807D333-D03D-4FF2-8FF1-9BA5083C3BA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2F28960-1736-4DD4-97ED-8420EEF31808}" type="parTrans" cxnId="{88710082-F410-48E6-B22B-3ECAB69003B1}">
      <dgm:prSet/>
      <dgm:spPr/>
      <dgm:t>
        <a:bodyPr/>
        <a:lstStyle/>
        <a:p>
          <a:endParaRPr lang="ru-RU"/>
        </a:p>
      </dgm:t>
    </dgm:pt>
    <dgm:pt modelId="{C924202C-6EC3-4A3F-AC6C-340E2EAD3FFE}" type="sibTrans" cxnId="{88710082-F410-48E6-B22B-3ECAB69003B1}">
      <dgm:prSet/>
      <dgm:spPr/>
      <dgm:t>
        <a:bodyPr/>
        <a:lstStyle/>
        <a:p>
          <a:endParaRPr lang="ru-RU"/>
        </a:p>
      </dgm:t>
    </dgm:pt>
    <dgm:pt modelId="{BA9583C1-E31A-480C-B04B-A31B19E11AE8}">
      <dgm:prSet/>
      <dgm:spPr/>
      <dgm:t>
        <a:bodyPr/>
        <a:lstStyle/>
        <a:p>
          <a:endParaRPr lang="ru-RU"/>
        </a:p>
      </dgm:t>
    </dgm:pt>
    <dgm:pt modelId="{3AED18A8-A41F-43DD-9EB8-665C9F5769EC}" type="parTrans" cxnId="{14C2045B-4B4C-4509-9E06-916193CDA796}">
      <dgm:prSet/>
      <dgm:spPr/>
      <dgm:t>
        <a:bodyPr/>
        <a:lstStyle/>
        <a:p>
          <a:endParaRPr lang="ru-RU"/>
        </a:p>
      </dgm:t>
    </dgm:pt>
    <dgm:pt modelId="{8118E66D-DD16-4AC6-88C6-67D27670FCF2}" type="sibTrans" cxnId="{14C2045B-4B4C-4509-9E06-916193CDA796}">
      <dgm:prSet/>
      <dgm:spPr/>
      <dgm:t>
        <a:bodyPr/>
        <a:lstStyle/>
        <a:p>
          <a:endParaRPr lang="ru-RU"/>
        </a:p>
      </dgm:t>
    </dgm:pt>
    <dgm:pt modelId="{C141196D-A55A-440E-9AD5-78F8235A0EF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A2805B0-AA62-4EB9-A13E-51F2EBF69CA1}" type="parTrans" cxnId="{FF3CCCD6-D666-4F2D-93ED-F31B9FD323B8}">
      <dgm:prSet/>
      <dgm:spPr/>
      <dgm:t>
        <a:bodyPr/>
        <a:lstStyle/>
        <a:p>
          <a:endParaRPr lang="ru-RU"/>
        </a:p>
      </dgm:t>
    </dgm:pt>
    <dgm:pt modelId="{8A04A000-2442-478A-B49C-BF027DF43D06}" type="sibTrans" cxnId="{FF3CCCD6-D666-4F2D-93ED-F31B9FD323B8}">
      <dgm:prSet/>
      <dgm:spPr/>
      <dgm:t>
        <a:bodyPr/>
        <a:lstStyle/>
        <a:p>
          <a:endParaRPr lang="ru-RU"/>
        </a:p>
      </dgm:t>
    </dgm:pt>
    <dgm:pt modelId="{3E4DD5F4-A8D3-42EC-A46F-D61DFB287AE1}">
      <dgm:prSet/>
      <dgm:spPr/>
      <dgm:t>
        <a:bodyPr/>
        <a:lstStyle/>
        <a:p>
          <a:endParaRPr lang="ru-RU"/>
        </a:p>
      </dgm:t>
    </dgm:pt>
    <dgm:pt modelId="{47534406-91B6-4CE2-9919-53C71590ECE4}" type="parTrans" cxnId="{A80389D5-23D8-4302-BD1E-9F0D1FEC23E5}">
      <dgm:prSet/>
      <dgm:spPr/>
      <dgm:t>
        <a:bodyPr/>
        <a:lstStyle/>
        <a:p>
          <a:endParaRPr lang="ru-RU"/>
        </a:p>
      </dgm:t>
    </dgm:pt>
    <dgm:pt modelId="{9D64DA21-F273-496B-BFE1-6DC7C3F36365}" type="sibTrans" cxnId="{A80389D5-23D8-4302-BD1E-9F0D1FEC23E5}">
      <dgm:prSet/>
      <dgm:spPr/>
      <dgm:t>
        <a:bodyPr/>
        <a:lstStyle/>
        <a:p>
          <a:endParaRPr lang="ru-RU"/>
        </a:p>
      </dgm:t>
    </dgm:pt>
    <dgm:pt modelId="{974B8376-A4C1-43A7-AF26-A0BEC92E8C6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E2ADCFF-DFD4-4111-B2C6-5DC86A04E1C8}" type="parTrans" cxnId="{B79E61CD-7439-4408-BF40-18C62B8ABF4E}">
      <dgm:prSet/>
      <dgm:spPr/>
      <dgm:t>
        <a:bodyPr/>
        <a:lstStyle/>
        <a:p>
          <a:endParaRPr lang="ru-RU"/>
        </a:p>
      </dgm:t>
    </dgm:pt>
    <dgm:pt modelId="{920C6784-4AEC-400D-9109-B13A9478424D}" type="sibTrans" cxnId="{B79E61CD-7439-4408-BF40-18C62B8ABF4E}">
      <dgm:prSet/>
      <dgm:spPr/>
      <dgm:t>
        <a:bodyPr/>
        <a:lstStyle/>
        <a:p>
          <a:endParaRPr lang="ru-RU"/>
        </a:p>
      </dgm:t>
    </dgm:pt>
    <dgm:pt modelId="{4E1D986B-73A2-4115-BC0A-1F8479D3374A}">
      <dgm:prSet/>
      <dgm:spPr/>
      <dgm:t>
        <a:bodyPr/>
        <a:lstStyle/>
        <a:p>
          <a:endParaRPr lang="ru-RU"/>
        </a:p>
      </dgm:t>
    </dgm:pt>
    <dgm:pt modelId="{BE21963D-1E06-4FE2-9E85-83A12589E7C0}" type="parTrans" cxnId="{C821B0E7-01A3-4A98-8D9D-E3995C748DE8}">
      <dgm:prSet/>
      <dgm:spPr/>
      <dgm:t>
        <a:bodyPr/>
        <a:lstStyle/>
        <a:p>
          <a:endParaRPr lang="ru-RU"/>
        </a:p>
      </dgm:t>
    </dgm:pt>
    <dgm:pt modelId="{D5F82CEB-4AAC-4D6D-8FC0-559D6C35EDD1}" type="sibTrans" cxnId="{C821B0E7-01A3-4A98-8D9D-E3995C748DE8}">
      <dgm:prSet/>
      <dgm:spPr/>
      <dgm:t>
        <a:bodyPr/>
        <a:lstStyle/>
        <a:p>
          <a:endParaRPr lang="ru-RU"/>
        </a:p>
      </dgm:t>
    </dgm:pt>
    <dgm:pt modelId="{57987E0B-8F48-4C64-B148-31765425017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CB7A460-4092-4D3E-8D4E-E5F253F23EAD}" type="parTrans" cxnId="{C720C7F1-F1DB-4ED0-AA66-DD97D3BFBFCD}">
      <dgm:prSet/>
      <dgm:spPr/>
      <dgm:t>
        <a:bodyPr/>
        <a:lstStyle/>
        <a:p>
          <a:endParaRPr lang="ru-RU"/>
        </a:p>
      </dgm:t>
    </dgm:pt>
    <dgm:pt modelId="{4DCFB42E-A0FD-4EA5-8DF0-AAC633EC852F}" type="sibTrans" cxnId="{C720C7F1-F1DB-4ED0-AA66-DD97D3BFBFCD}">
      <dgm:prSet/>
      <dgm:spPr/>
      <dgm:t>
        <a:bodyPr/>
        <a:lstStyle/>
        <a:p>
          <a:endParaRPr lang="ru-RU"/>
        </a:p>
      </dgm:t>
    </dgm:pt>
    <dgm:pt modelId="{FD5D369A-53D5-4E18-8B8B-319BF59B343F}">
      <dgm:prSet/>
      <dgm:spPr/>
      <dgm:t>
        <a:bodyPr/>
        <a:lstStyle/>
        <a:p>
          <a:endParaRPr lang="ru-RU"/>
        </a:p>
      </dgm:t>
    </dgm:pt>
    <dgm:pt modelId="{04483F69-66BC-484F-80EC-C0254164325C}" type="parTrans" cxnId="{22A1F7CB-A0DF-4C56-A9D4-B09C3017F440}">
      <dgm:prSet/>
      <dgm:spPr/>
      <dgm:t>
        <a:bodyPr/>
        <a:lstStyle/>
        <a:p>
          <a:endParaRPr lang="ru-RU"/>
        </a:p>
      </dgm:t>
    </dgm:pt>
    <dgm:pt modelId="{9C593A09-F175-4CFE-A0FE-12870A3063A5}" type="sibTrans" cxnId="{22A1F7CB-A0DF-4C56-A9D4-B09C3017F440}">
      <dgm:prSet/>
      <dgm:spPr/>
      <dgm:t>
        <a:bodyPr/>
        <a:lstStyle/>
        <a:p>
          <a:endParaRPr lang="ru-RU"/>
        </a:p>
      </dgm:t>
    </dgm:pt>
    <dgm:pt modelId="{9ADCB0E1-1D67-4371-8A6A-E590B03D549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9CFAEE6-F019-4B49-82E1-F04ABED1DE28}" type="parTrans" cxnId="{F4E81294-C5DE-4935-AA62-7E0F31319E0D}">
      <dgm:prSet/>
      <dgm:spPr/>
      <dgm:t>
        <a:bodyPr/>
        <a:lstStyle/>
        <a:p>
          <a:endParaRPr lang="ru-RU"/>
        </a:p>
      </dgm:t>
    </dgm:pt>
    <dgm:pt modelId="{D5ECC6C7-D77E-4778-98F0-6BE40386BBE1}" type="sibTrans" cxnId="{F4E81294-C5DE-4935-AA62-7E0F31319E0D}">
      <dgm:prSet/>
      <dgm:spPr/>
      <dgm:t>
        <a:bodyPr/>
        <a:lstStyle/>
        <a:p>
          <a:endParaRPr lang="ru-RU"/>
        </a:p>
      </dgm:t>
    </dgm:pt>
    <dgm:pt modelId="{184A48B0-E140-40EE-8005-2310C4B5114E}">
      <dgm:prSet/>
      <dgm:spPr/>
      <dgm:t>
        <a:bodyPr/>
        <a:lstStyle/>
        <a:p>
          <a:endParaRPr lang="ru-RU"/>
        </a:p>
      </dgm:t>
    </dgm:pt>
    <dgm:pt modelId="{752AF20F-413C-4560-8591-4DCA1E69ACD5}" type="parTrans" cxnId="{989F87E3-F714-417A-9801-049669BD4B6D}">
      <dgm:prSet/>
      <dgm:spPr/>
      <dgm:t>
        <a:bodyPr/>
        <a:lstStyle/>
        <a:p>
          <a:endParaRPr lang="ru-RU"/>
        </a:p>
      </dgm:t>
    </dgm:pt>
    <dgm:pt modelId="{C97D81B6-EA22-4D17-99C4-864AB32E3BA6}" type="sibTrans" cxnId="{989F87E3-F714-417A-9801-049669BD4B6D}">
      <dgm:prSet/>
      <dgm:spPr/>
      <dgm:t>
        <a:bodyPr/>
        <a:lstStyle/>
        <a:p>
          <a:endParaRPr lang="ru-RU"/>
        </a:p>
      </dgm:t>
    </dgm:pt>
    <dgm:pt modelId="{E8D0A702-1A71-4813-AEA7-9C45AE36E29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A5880D-3D7E-44B5-9765-C8D1A783967B}" type="parTrans" cxnId="{B6505509-D53B-4A25-A7DE-5B15E2969D76}">
      <dgm:prSet/>
      <dgm:spPr/>
      <dgm:t>
        <a:bodyPr/>
        <a:lstStyle/>
        <a:p>
          <a:endParaRPr lang="ru-RU"/>
        </a:p>
      </dgm:t>
    </dgm:pt>
    <dgm:pt modelId="{070B6EAA-3628-4B33-A485-356374BE82EF}" type="sibTrans" cxnId="{B6505509-D53B-4A25-A7DE-5B15E2969D76}">
      <dgm:prSet/>
      <dgm:spPr/>
      <dgm:t>
        <a:bodyPr/>
        <a:lstStyle/>
        <a:p>
          <a:endParaRPr lang="ru-RU"/>
        </a:p>
      </dgm:t>
    </dgm:pt>
    <dgm:pt modelId="{387E4119-81DE-4A2C-9F37-AD4C83F6E79C}">
      <dgm:prSet/>
      <dgm:spPr/>
      <dgm:t>
        <a:bodyPr/>
        <a:lstStyle/>
        <a:p>
          <a:endParaRPr lang="ru-RU"/>
        </a:p>
      </dgm:t>
    </dgm:pt>
    <dgm:pt modelId="{6AA6574E-DE1B-42C6-9C2A-091B497635ED}" type="parTrans" cxnId="{E015CE35-62A7-43C9-8D4D-1013E3E54FCE}">
      <dgm:prSet/>
      <dgm:spPr/>
      <dgm:t>
        <a:bodyPr/>
        <a:lstStyle/>
        <a:p>
          <a:endParaRPr lang="ru-RU"/>
        </a:p>
      </dgm:t>
    </dgm:pt>
    <dgm:pt modelId="{E5C6566B-DB09-407B-A50F-48B453834BD8}" type="sibTrans" cxnId="{E015CE35-62A7-43C9-8D4D-1013E3E54FCE}">
      <dgm:prSet/>
      <dgm:spPr/>
      <dgm:t>
        <a:bodyPr/>
        <a:lstStyle/>
        <a:p>
          <a:endParaRPr lang="ru-RU"/>
        </a:p>
      </dgm:t>
    </dgm:pt>
    <dgm:pt modelId="{C0CBB9BB-F334-499F-B205-C2B6B083535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C652DD0-76C9-4B3E-8F91-C36108BDD200}" type="parTrans" cxnId="{CC29201A-1206-405C-9AAB-9ED482119232}">
      <dgm:prSet/>
      <dgm:spPr/>
      <dgm:t>
        <a:bodyPr/>
        <a:lstStyle/>
        <a:p>
          <a:endParaRPr lang="ru-RU"/>
        </a:p>
      </dgm:t>
    </dgm:pt>
    <dgm:pt modelId="{7C52D2D3-FF18-4F24-BE77-67C161BB686D}" type="sibTrans" cxnId="{CC29201A-1206-405C-9AAB-9ED482119232}">
      <dgm:prSet/>
      <dgm:spPr/>
      <dgm:t>
        <a:bodyPr/>
        <a:lstStyle/>
        <a:p>
          <a:endParaRPr lang="ru-RU"/>
        </a:p>
      </dgm:t>
    </dgm:pt>
    <dgm:pt modelId="{C79F84E3-14F6-48B8-9461-981A0EBA6CD7}">
      <dgm:prSet/>
      <dgm:spPr/>
      <dgm:t>
        <a:bodyPr/>
        <a:lstStyle/>
        <a:p>
          <a:endParaRPr lang="ru-RU"/>
        </a:p>
      </dgm:t>
    </dgm:pt>
    <dgm:pt modelId="{361C19FF-8751-4BA1-8C2D-28DC16973261}" type="parTrans" cxnId="{FA5D3930-5627-4F5D-AFFF-FDEBC5B2B2CB}">
      <dgm:prSet/>
      <dgm:spPr/>
      <dgm:t>
        <a:bodyPr/>
        <a:lstStyle/>
        <a:p>
          <a:endParaRPr lang="ru-RU"/>
        </a:p>
      </dgm:t>
    </dgm:pt>
    <dgm:pt modelId="{2ADD7AEC-6960-4E8A-A0E3-FE139F0969F5}" type="sibTrans" cxnId="{FA5D3930-5627-4F5D-AFFF-FDEBC5B2B2CB}">
      <dgm:prSet/>
      <dgm:spPr/>
      <dgm:t>
        <a:bodyPr/>
        <a:lstStyle/>
        <a:p>
          <a:endParaRPr lang="ru-RU"/>
        </a:p>
      </dgm:t>
    </dgm:pt>
    <dgm:pt modelId="{2E727C0B-6F4B-42DE-A488-AF16BF9CCD4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D650C6A-C2D5-45B9-BADB-6B7B108870FF}" type="parTrans" cxnId="{1B5E3A68-1F05-42A0-B95D-B7D55A4364E3}">
      <dgm:prSet/>
      <dgm:spPr/>
      <dgm:t>
        <a:bodyPr/>
        <a:lstStyle/>
        <a:p>
          <a:endParaRPr lang="ru-RU"/>
        </a:p>
      </dgm:t>
    </dgm:pt>
    <dgm:pt modelId="{BA309955-AB13-46F8-90AD-E319D829966A}" type="sibTrans" cxnId="{1B5E3A68-1F05-42A0-B95D-B7D55A4364E3}">
      <dgm:prSet/>
      <dgm:spPr/>
      <dgm:t>
        <a:bodyPr/>
        <a:lstStyle/>
        <a:p>
          <a:endParaRPr lang="ru-RU"/>
        </a:p>
      </dgm:t>
    </dgm:pt>
    <dgm:pt modelId="{8AEE66F2-5259-4751-877F-9429E614F76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207E5D2-764F-4C75-A08F-843411820503}" type="parTrans" cxnId="{254A361B-7C89-49D6-8B66-47A2D3679293}">
      <dgm:prSet/>
      <dgm:spPr/>
      <dgm:t>
        <a:bodyPr/>
        <a:lstStyle/>
        <a:p>
          <a:endParaRPr lang="ru-RU"/>
        </a:p>
      </dgm:t>
    </dgm:pt>
    <dgm:pt modelId="{932040FB-4BDD-44BE-ACA5-A11980CBF6FA}" type="sibTrans" cxnId="{254A361B-7C89-49D6-8B66-47A2D3679293}">
      <dgm:prSet/>
      <dgm:spPr/>
      <dgm:t>
        <a:bodyPr/>
        <a:lstStyle/>
        <a:p>
          <a:endParaRPr lang="ru-RU"/>
        </a:p>
      </dgm:t>
    </dgm:pt>
    <dgm:pt modelId="{29B447A7-E9FD-4856-BA0C-503CE2532B2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363FA01-3B33-45C0-A6FA-C8FAB3EA6111}" type="parTrans" cxnId="{311E0450-B591-44C0-8B4B-9EE3017C207B}">
      <dgm:prSet/>
      <dgm:spPr/>
      <dgm:t>
        <a:bodyPr/>
        <a:lstStyle/>
        <a:p>
          <a:endParaRPr lang="ru-RU"/>
        </a:p>
      </dgm:t>
    </dgm:pt>
    <dgm:pt modelId="{16265D63-190F-42AF-932F-A94D4430CB68}" type="sibTrans" cxnId="{311E0450-B591-44C0-8B4B-9EE3017C207B}">
      <dgm:prSet/>
      <dgm:spPr/>
      <dgm:t>
        <a:bodyPr/>
        <a:lstStyle/>
        <a:p>
          <a:endParaRPr lang="ru-RU"/>
        </a:p>
      </dgm:t>
    </dgm:pt>
    <dgm:pt modelId="{E86AD6C6-BBA8-423B-9FBF-94F38CA2A5C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6747EB3-4EB5-415B-A758-5C7E6389AF10}" type="parTrans" cxnId="{4CCC89B3-5F2D-440A-91AC-EBAB75D615FC}">
      <dgm:prSet/>
      <dgm:spPr/>
      <dgm:t>
        <a:bodyPr/>
        <a:lstStyle/>
        <a:p>
          <a:endParaRPr lang="ru-RU"/>
        </a:p>
      </dgm:t>
    </dgm:pt>
    <dgm:pt modelId="{329EB3E5-03A4-4508-BF05-EA6EF59DD85F}" type="sibTrans" cxnId="{4CCC89B3-5F2D-440A-91AC-EBAB75D615FC}">
      <dgm:prSet/>
      <dgm:spPr/>
      <dgm:t>
        <a:bodyPr/>
        <a:lstStyle/>
        <a:p>
          <a:endParaRPr lang="ru-RU"/>
        </a:p>
      </dgm:t>
    </dgm:pt>
    <dgm:pt modelId="{E4D91990-8B19-43E1-BCDC-71BDA1CC7F4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1E2ADB8-4229-44D5-A571-22E51EA28B22}" type="parTrans" cxnId="{A4E969B7-FA5C-4EE5-86C7-78EEE353E6DD}">
      <dgm:prSet/>
      <dgm:spPr/>
      <dgm:t>
        <a:bodyPr/>
        <a:lstStyle/>
        <a:p>
          <a:endParaRPr lang="ru-RU"/>
        </a:p>
      </dgm:t>
    </dgm:pt>
    <dgm:pt modelId="{035E11AB-E2C5-414C-ABCA-2CF719A1A762}" type="sibTrans" cxnId="{A4E969B7-FA5C-4EE5-86C7-78EEE353E6DD}">
      <dgm:prSet/>
      <dgm:spPr/>
      <dgm:t>
        <a:bodyPr/>
        <a:lstStyle/>
        <a:p>
          <a:endParaRPr lang="ru-RU"/>
        </a:p>
      </dgm:t>
    </dgm:pt>
    <dgm:pt modelId="{14CC0A67-0A21-412D-BC0E-8CC6532EB66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D1CEF0A-7591-473D-B141-B43B159A35AB}" type="parTrans" cxnId="{9F7D10BF-FE25-4C21-A657-E8E6AD9DAFC8}">
      <dgm:prSet/>
      <dgm:spPr/>
      <dgm:t>
        <a:bodyPr/>
        <a:lstStyle/>
        <a:p>
          <a:endParaRPr lang="ru-RU"/>
        </a:p>
      </dgm:t>
    </dgm:pt>
    <dgm:pt modelId="{930928C8-118E-4E10-BDA2-7B8CB28F24B2}" type="sibTrans" cxnId="{9F7D10BF-FE25-4C21-A657-E8E6AD9DAFC8}">
      <dgm:prSet/>
      <dgm:spPr/>
      <dgm:t>
        <a:bodyPr/>
        <a:lstStyle/>
        <a:p>
          <a:endParaRPr lang="ru-RU"/>
        </a:p>
      </dgm:t>
    </dgm:pt>
    <dgm:pt modelId="{07C44C60-34EA-4583-9356-BD0AB165E3F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9689675-6EFD-47F9-A4DA-8135D103B010}" type="parTrans" cxnId="{8B7937C4-C2F7-431C-94A0-53622949F3A4}">
      <dgm:prSet/>
      <dgm:spPr/>
      <dgm:t>
        <a:bodyPr/>
        <a:lstStyle/>
        <a:p>
          <a:endParaRPr lang="ru-RU"/>
        </a:p>
      </dgm:t>
    </dgm:pt>
    <dgm:pt modelId="{BC85AFB8-8361-4A84-973A-E25F0BC4AE38}" type="sibTrans" cxnId="{8B7937C4-C2F7-431C-94A0-53622949F3A4}">
      <dgm:prSet/>
      <dgm:spPr/>
      <dgm:t>
        <a:bodyPr/>
        <a:lstStyle/>
        <a:p>
          <a:endParaRPr lang="ru-RU"/>
        </a:p>
      </dgm:t>
    </dgm:pt>
    <dgm:pt modelId="{4C8EC3A1-95F4-4DB5-B557-9D79752A970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E195C32-728A-408F-BE66-78A2E34FC6C0}" type="parTrans" cxnId="{4B8C7282-41E1-4DF9-9A89-EB79F2AF283D}">
      <dgm:prSet/>
      <dgm:spPr/>
      <dgm:t>
        <a:bodyPr/>
        <a:lstStyle/>
        <a:p>
          <a:endParaRPr lang="ru-RU"/>
        </a:p>
      </dgm:t>
    </dgm:pt>
    <dgm:pt modelId="{8145A7F6-ECC4-42E2-95A8-73DDE394CFEB}" type="sibTrans" cxnId="{4B8C7282-41E1-4DF9-9A89-EB79F2AF283D}">
      <dgm:prSet/>
      <dgm:spPr/>
      <dgm:t>
        <a:bodyPr/>
        <a:lstStyle/>
        <a:p>
          <a:endParaRPr lang="ru-RU"/>
        </a:p>
      </dgm:t>
    </dgm:pt>
    <dgm:pt modelId="{ECF6D47B-464B-4E16-BBAC-059BBAEF9F7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60FD59-DEDB-43E4-8C35-454C7BB49E9A}" type="parTrans" cxnId="{4A457158-9BB2-4EA5-B2BD-833B4578BD8C}">
      <dgm:prSet/>
      <dgm:spPr/>
      <dgm:t>
        <a:bodyPr/>
        <a:lstStyle/>
        <a:p>
          <a:endParaRPr lang="ru-RU"/>
        </a:p>
      </dgm:t>
    </dgm:pt>
    <dgm:pt modelId="{039B7024-82FD-4F8A-9425-613A1A97B82F}" type="sibTrans" cxnId="{4A457158-9BB2-4EA5-B2BD-833B4578BD8C}">
      <dgm:prSet/>
      <dgm:spPr/>
      <dgm:t>
        <a:bodyPr/>
        <a:lstStyle/>
        <a:p>
          <a:endParaRPr lang="ru-RU"/>
        </a:p>
      </dgm:t>
    </dgm:pt>
    <dgm:pt modelId="{EEF3324F-5C2A-451A-9565-29B0A7FE4FB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E590D5B-22A2-4484-96D6-E05530085CFD}" type="parTrans" cxnId="{33532A1C-F37C-4793-B616-CEAEE212BB12}">
      <dgm:prSet/>
      <dgm:spPr/>
      <dgm:t>
        <a:bodyPr/>
        <a:lstStyle/>
        <a:p>
          <a:endParaRPr lang="ru-RU"/>
        </a:p>
      </dgm:t>
    </dgm:pt>
    <dgm:pt modelId="{F16D312E-7166-451A-B9E9-3B92F2573F13}" type="sibTrans" cxnId="{33532A1C-F37C-4793-B616-CEAEE212BB12}">
      <dgm:prSet/>
      <dgm:spPr/>
      <dgm:t>
        <a:bodyPr/>
        <a:lstStyle/>
        <a:p>
          <a:endParaRPr lang="ru-RU"/>
        </a:p>
      </dgm:t>
    </dgm:pt>
    <dgm:pt modelId="{0187D8A7-3891-4EAA-B962-474D816235F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4B758F1-1F0E-450C-B86E-F6080F5AAB69}" type="parTrans" cxnId="{2902136D-AED7-4BFF-9CA3-CC79FECE3D7D}">
      <dgm:prSet/>
      <dgm:spPr/>
      <dgm:t>
        <a:bodyPr/>
        <a:lstStyle/>
        <a:p>
          <a:endParaRPr lang="ru-RU"/>
        </a:p>
      </dgm:t>
    </dgm:pt>
    <dgm:pt modelId="{753B9A51-5385-41AA-A4A3-2C9E9E5B57FC}" type="sibTrans" cxnId="{2902136D-AED7-4BFF-9CA3-CC79FECE3D7D}">
      <dgm:prSet/>
      <dgm:spPr/>
      <dgm:t>
        <a:bodyPr/>
        <a:lstStyle/>
        <a:p>
          <a:endParaRPr lang="ru-RU"/>
        </a:p>
      </dgm:t>
    </dgm:pt>
    <dgm:pt modelId="{C40AB481-61D3-4DC6-A7B5-984A91F020B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C416014-C34B-409D-A580-B722CF51FB42}" type="parTrans" cxnId="{B3877BE0-9CAC-4895-9D88-70E4D837A4F8}">
      <dgm:prSet/>
      <dgm:spPr/>
      <dgm:t>
        <a:bodyPr/>
        <a:lstStyle/>
        <a:p>
          <a:endParaRPr lang="ru-RU"/>
        </a:p>
      </dgm:t>
    </dgm:pt>
    <dgm:pt modelId="{6175FCA0-3F66-45D8-BBBC-6A37EFA5BB72}" type="sibTrans" cxnId="{B3877BE0-9CAC-4895-9D88-70E4D837A4F8}">
      <dgm:prSet/>
      <dgm:spPr/>
      <dgm:t>
        <a:bodyPr/>
        <a:lstStyle/>
        <a:p>
          <a:endParaRPr lang="ru-RU"/>
        </a:p>
      </dgm:t>
    </dgm:pt>
    <dgm:pt modelId="{98843ACA-9EED-4C3D-AAC4-EF02A94406E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7A501EF-48D1-45E7-99B5-03C68225152E}" type="parTrans" cxnId="{B4683109-2067-492F-A20C-BE6583C66E54}">
      <dgm:prSet/>
      <dgm:spPr/>
      <dgm:t>
        <a:bodyPr/>
        <a:lstStyle/>
        <a:p>
          <a:endParaRPr lang="ru-RU"/>
        </a:p>
      </dgm:t>
    </dgm:pt>
    <dgm:pt modelId="{2ACA0C05-005D-4B9A-B08F-FC3601E12E4E}" type="sibTrans" cxnId="{B4683109-2067-492F-A20C-BE6583C66E54}">
      <dgm:prSet/>
      <dgm:spPr/>
      <dgm:t>
        <a:bodyPr/>
        <a:lstStyle/>
        <a:p>
          <a:endParaRPr lang="ru-RU"/>
        </a:p>
      </dgm:t>
    </dgm:pt>
    <dgm:pt modelId="{DF123EE1-6078-4588-A2D9-E54DC2EF33E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EC1CB4D-266D-4225-84FF-D6417C082FCC}" type="parTrans" cxnId="{D72CC9B9-81C8-40A5-81A8-29D2AC32507C}">
      <dgm:prSet/>
      <dgm:spPr/>
      <dgm:t>
        <a:bodyPr/>
        <a:lstStyle/>
        <a:p>
          <a:endParaRPr lang="ru-RU"/>
        </a:p>
      </dgm:t>
    </dgm:pt>
    <dgm:pt modelId="{D84CE656-452C-46A7-9FBC-825361D58D2F}" type="sibTrans" cxnId="{D72CC9B9-81C8-40A5-81A8-29D2AC32507C}">
      <dgm:prSet/>
      <dgm:spPr/>
      <dgm:t>
        <a:bodyPr/>
        <a:lstStyle/>
        <a:p>
          <a:endParaRPr lang="ru-RU"/>
        </a:p>
      </dgm:t>
    </dgm:pt>
    <dgm:pt modelId="{886068EB-D5AB-43AB-956A-42477423116E}">
      <dgm:prSet/>
      <dgm:spPr/>
      <dgm:t>
        <a:bodyPr/>
        <a:lstStyle/>
        <a:p>
          <a:endParaRPr lang="ru-RU"/>
        </a:p>
      </dgm:t>
    </dgm:pt>
    <dgm:pt modelId="{65362983-C8CC-4ADD-8190-E811483EB51A}" type="parTrans" cxnId="{21A7F081-CA2C-4625-A67A-4F6F50C609E8}">
      <dgm:prSet/>
      <dgm:spPr/>
      <dgm:t>
        <a:bodyPr/>
        <a:lstStyle/>
        <a:p>
          <a:endParaRPr lang="ru-RU"/>
        </a:p>
      </dgm:t>
    </dgm:pt>
    <dgm:pt modelId="{756C1F52-7DB3-4671-AE88-2A397E0805CF}" type="sibTrans" cxnId="{21A7F081-CA2C-4625-A67A-4F6F50C609E8}">
      <dgm:prSet/>
      <dgm:spPr/>
      <dgm:t>
        <a:bodyPr/>
        <a:lstStyle/>
        <a:p>
          <a:endParaRPr lang="ru-RU"/>
        </a:p>
      </dgm:t>
    </dgm:pt>
    <dgm:pt modelId="{8BC1B821-0F59-427D-8494-0EE4E70D330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2A89188-D4D4-4FF9-9FDB-7AA7C3F25551}" type="parTrans" cxnId="{581A7191-FD93-423C-AF1D-9A3D196158A0}">
      <dgm:prSet/>
      <dgm:spPr/>
      <dgm:t>
        <a:bodyPr/>
        <a:lstStyle/>
        <a:p>
          <a:endParaRPr lang="ru-RU"/>
        </a:p>
      </dgm:t>
    </dgm:pt>
    <dgm:pt modelId="{1AB18E8A-E6D0-4FA1-A489-8013819A0244}" type="sibTrans" cxnId="{581A7191-FD93-423C-AF1D-9A3D196158A0}">
      <dgm:prSet/>
      <dgm:spPr/>
      <dgm:t>
        <a:bodyPr/>
        <a:lstStyle/>
        <a:p>
          <a:endParaRPr lang="ru-RU"/>
        </a:p>
      </dgm:t>
    </dgm:pt>
    <dgm:pt modelId="{A9214855-263B-4CB6-AEE3-B2FF27270B1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E402F6E-1F9E-4551-B31C-C748C408CAA3}" type="parTrans" cxnId="{35CB8CE6-CCAF-486F-AE90-C7D685062260}">
      <dgm:prSet/>
      <dgm:spPr/>
      <dgm:t>
        <a:bodyPr/>
        <a:lstStyle/>
        <a:p>
          <a:endParaRPr lang="ru-RU"/>
        </a:p>
      </dgm:t>
    </dgm:pt>
    <dgm:pt modelId="{C80ACF85-0D14-476C-9B07-825C5E14C829}" type="sibTrans" cxnId="{35CB8CE6-CCAF-486F-AE90-C7D685062260}">
      <dgm:prSet/>
      <dgm:spPr/>
      <dgm:t>
        <a:bodyPr/>
        <a:lstStyle/>
        <a:p>
          <a:endParaRPr lang="ru-RU"/>
        </a:p>
      </dgm:t>
    </dgm:pt>
    <dgm:pt modelId="{F60B1A6E-F549-4C9E-9BAE-747024D2901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310F69F-D3B3-43A7-AA50-A14C5728E4D0}" type="parTrans" cxnId="{376C11E3-7453-472C-92B1-026B772B21A9}">
      <dgm:prSet/>
      <dgm:spPr/>
      <dgm:t>
        <a:bodyPr/>
        <a:lstStyle/>
        <a:p>
          <a:endParaRPr lang="ru-RU"/>
        </a:p>
      </dgm:t>
    </dgm:pt>
    <dgm:pt modelId="{0FC8C338-CA96-45DB-AD08-0888703C6C55}" type="sibTrans" cxnId="{376C11E3-7453-472C-92B1-026B772B21A9}">
      <dgm:prSet/>
      <dgm:spPr/>
      <dgm:t>
        <a:bodyPr/>
        <a:lstStyle/>
        <a:p>
          <a:endParaRPr lang="ru-RU"/>
        </a:p>
      </dgm:t>
    </dgm:pt>
    <dgm:pt modelId="{674D573D-36F1-418E-A025-7BC5C0862980}">
      <dgm:prSet/>
      <dgm:spPr/>
      <dgm:t>
        <a:bodyPr/>
        <a:lstStyle/>
        <a:p>
          <a:endParaRPr lang="ru-RU"/>
        </a:p>
      </dgm:t>
    </dgm:pt>
    <dgm:pt modelId="{75B3446F-C80F-4FCF-91E3-CF7DC927DEC7}" type="parTrans" cxnId="{68041B8C-1EFC-4D18-BC3B-E10A58B4CDD6}">
      <dgm:prSet/>
      <dgm:spPr/>
      <dgm:t>
        <a:bodyPr/>
        <a:lstStyle/>
        <a:p>
          <a:endParaRPr lang="ru-RU"/>
        </a:p>
      </dgm:t>
    </dgm:pt>
    <dgm:pt modelId="{495DD653-C4CC-4B6F-B2C2-8120995F18A8}" type="sibTrans" cxnId="{68041B8C-1EFC-4D18-BC3B-E10A58B4CDD6}">
      <dgm:prSet/>
      <dgm:spPr/>
      <dgm:t>
        <a:bodyPr/>
        <a:lstStyle/>
        <a:p>
          <a:endParaRPr lang="ru-RU"/>
        </a:p>
      </dgm:t>
    </dgm:pt>
    <dgm:pt modelId="{3F071455-0005-4F72-A6E0-DA05F7B3166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102E679-25CB-4F0D-ACA5-219A8F45B81C}" type="parTrans" cxnId="{1285A52F-11AB-4E32-9ADD-A439F9D0BAB0}">
      <dgm:prSet/>
      <dgm:spPr/>
      <dgm:t>
        <a:bodyPr/>
        <a:lstStyle/>
        <a:p>
          <a:endParaRPr lang="ru-RU"/>
        </a:p>
      </dgm:t>
    </dgm:pt>
    <dgm:pt modelId="{EC97AAC3-F83A-4250-BBCF-27922FD53452}" type="sibTrans" cxnId="{1285A52F-11AB-4E32-9ADD-A439F9D0BAB0}">
      <dgm:prSet/>
      <dgm:spPr/>
      <dgm:t>
        <a:bodyPr/>
        <a:lstStyle/>
        <a:p>
          <a:endParaRPr lang="ru-RU"/>
        </a:p>
      </dgm:t>
    </dgm:pt>
    <dgm:pt modelId="{46CA4AFD-A9AB-40F3-BE54-6BA656A207EE}">
      <dgm:prSet/>
      <dgm:spPr/>
      <dgm:t>
        <a:bodyPr/>
        <a:lstStyle/>
        <a:p>
          <a:endParaRPr lang="ru-RU"/>
        </a:p>
      </dgm:t>
    </dgm:pt>
    <dgm:pt modelId="{ABB9C488-5DDD-44BC-B7B5-FFD465855EAD}" type="parTrans" cxnId="{9BB65A1C-CAB7-450A-82FE-51970725CF8F}">
      <dgm:prSet/>
      <dgm:spPr/>
      <dgm:t>
        <a:bodyPr/>
        <a:lstStyle/>
        <a:p>
          <a:endParaRPr lang="ru-RU"/>
        </a:p>
      </dgm:t>
    </dgm:pt>
    <dgm:pt modelId="{3560D8FB-5483-4B98-89D1-3F1535A7B032}" type="sibTrans" cxnId="{9BB65A1C-CAB7-450A-82FE-51970725CF8F}">
      <dgm:prSet/>
      <dgm:spPr/>
      <dgm:t>
        <a:bodyPr/>
        <a:lstStyle/>
        <a:p>
          <a:endParaRPr lang="ru-RU"/>
        </a:p>
      </dgm:t>
    </dgm:pt>
    <dgm:pt modelId="{CF298766-ED7F-44D5-961F-46BF2E7BA93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A99AD4C-6EAA-410A-A7FE-2F3F9F351014}" type="parTrans" cxnId="{B257E07D-D29A-41D9-8A4F-FCB1EAD5B97C}">
      <dgm:prSet/>
      <dgm:spPr/>
      <dgm:t>
        <a:bodyPr/>
        <a:lstStyle/>
        <a:p>
          <a:endParaRPr lang="ru-RU"/>
        </a:p>
      </dgm:t>
    </dgm:pt>
    <dgm:pt modelId="{F904E4F4-B0D9-4139-A884-3E9E0C9507C9}" type="sibTrans" cxnId="{B257E07D-D29A-41D9-8A4F-FCB1EAD5B97C}">
      <dgm:prSet/>
      <dgm:spPr/>
      <dgm:t>
        <a:bodyPr/>
        <a:lstStyle/>
        <a:p>
          <a:endParaRPr lang="ru-RU"/>
        </a:p>
      </dgm:t>
    </dgm:pt>
    <dgm:pt modelId="{E7C9BF3B-55CF-43AF-9636-00C5E1122A3C}">
      <dgm:prSet/>
      <dgm:spPr/>
      <dgm:t>
        <a:bodyPr/>
        <a:lstStyle/>
        <a:p>
          <a:endParaRPr lang="ru-RU"/>
        </a:p>
      </dgm:t>
    </dgm:pt>
    <dgm:pt modelId="{D3200141-D697-4C6C-A5B7-982EE0B3168D}" type="parTrans" cxnId="{38E0D3A7-DBDA-4BA1-B343-227D6B106BDE}">
      <dgm:prSet/>
      <dgm:spPr/>
      <dgm:t>
        <a:bodyPr/>
        <a:lstStyle/>
        <a:p>
          <a:endParaRPr lang="ru-RU"/>
        </a:p>
      </dgm:t>
    </dgm:pt>
    <dgm:pt modelId="{B3F44DC3-C984-401C-BFC8-D151DF274036}" type="sibTrans" cxnId="{38E0D3A7-DBDA-4BA1-B343-227D6B106BDE}">
      <dgm:prSet/>
      <dgm:spPr/>
      <dgm:t>
        <a:bodyPr/>
        <a:lstStyle/>
        <a:p>
          <a:endParaRPr lang="ru-RU"/>
        </a:p>
      </dgm:t>
    </dgm:pt>
    <dgm:pt modelId="{885A057E-F6CE-4563-9A88-14D29A768B6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C237259-A35A-4D8C-8EC7-0B2648010A20}" type="parTrans" cxnId="{5016A32A-273D-40E7-94BE-CFBF064B99A7}">
      <dgm:prSet/>
      <dgm:spPr/>
      <dgm:t>
        <a:bodyPr/>
        <a:lstStyle/>
        <a:p>
          <a:endParaRPr lang="ru-RU"/>
        </a:p>
      </dgm:t>
    </dgm:pt>
    <dgm:pt modelId="{36F9DA5D-55A1-4020-8002-FDC0396C0B72}" type="sibTrans" cxnId="{5016A32A-273D-40E7-94BE-CFBF064B99A7}">
      <dgm:prSet/>
      <dgm:spPr/>
      <dgm:t>
        <a:bodyPr/>
        <a:lstStyle/>
        <a:p>
          <a:endParaRPr lang="ru-RU"/>
        </a:p>
      </dgm:t>
    </dgm:pt>
    <dgm:pt modelId="{FE301361-3F13-44B9-9621-3F7FE46AE1E5}">
      <dgm:prSet/>
      <dgm:spPr/>
      <dgm:t>
        <a:bodyPr/>
        <a:lstStyle/>
        <a:p>
          <a:endParaRPr lang="ru-RU"/>
        </a:p>
      </dgm:t>
    </dgm:pt>
    <dgm:pt modelId="{CC6CD7A2-2D2A-48AB-9CBC-FF02168B597D}" type="parTrans" cxnId="{DDD195E9-E004-4C7D-AB01-5481FC6E76C2}">
      <dgm:prSet/>
      <dgm:spPr/>
      <dgm:t>
        <a:bodyPr/>
        <a:lstStyle/>
        <a:p>
          <a:endParaRPr lang="ru-RU"/>
        </a:p>
      </dgm:t>
    </dgm:pt>
    <dgm:pt modelId="{71ACA6A1-D836-4E07-B12A-8B1E94FAC6A4}" type="sibTrans" cxnId="{DDD195E9-E004-4C7D-AB01-5481FC6E76C2}">
      <dgm:prSet/>
      <dgm:spPr/>
      <dgm:t>
        <a:bodyPr/>
        <a:lstStyle/>
        <a:p>
          <a:endParaRPr lang="ru-RU"/>
        </a:p>
      </dgm:t>
    </dgm:pt>
    <dgm:pt modelId="{41A4AF17-A179-476C-9223-E0B716CE0B8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4894A25-8080-4096-A1BE-01552FF913A1}" type="parTrans" cxnId="{7EA6EEE7-C28F-49DE-A2D0-D58009C104D2}">
      <dgm:prSet/>
      <dgm:spPr/>
      <dgm:t>
        <a:bodyPr/>
        <a:lstStyle/>
        <a:p>
          <a:endParaRPr lang="ru-RU"/>
        </a:p>
      </dgm:t>
    </dgm:pt>
    <dgm:pt modelId="{BE720485-6788-4B05-9924-DD299A3C3ABD}" type="sibTrans" cxnId="{7EA6EEE7-C28F-49DE-A2D0-D58009C104D2}">
      <dgm:prSet/>
      <dgm:spPr/>
      <dgm:t>
        <a:bodyPr/>
        <a:lstStyle/>
        <a:p>
          <a:endParaRPr lang="ru-RU"/>
        </a:p>
      </dgm:t>
    </dgm:pt>
    <dgm:pt modelId="{8E4EB2D9-EFD8-48C9-ABB9-AA30E0B904AB}">
      <dgm:prSet/>
      <dgm:spPr/>
      <dgm:t>
        <a:bodyPr/>
        <a:lstStyle/>
        <a:p>
          <a:endParaRPr lang="ru-RU"/>
        </a:p>
      </dgm:t>
    </dgm:pt>
    <dgm:pt modelId="{CF269BF7-D36A-41D7-B5E2-1035C48662AE}" type="parTrans" cxnId="{FE83F4D8-8139-4777-B75B-1D13585C1682}">
      <dgm:prSet/>
      <dgm:spPr/>
      <dgm:t>
        <a:bodyPr/>
        <a:lstStyle/>
        <a:p>
          <a:endParaRPr lang="ru-RU"/>
        </a:p>
      </dgm:t>
    </dgm:pt>
    <dgm:pt modelId="{37D934AE-6E31-4739-BAD6-003A3AE467AA}" type="sibTrans" cxnId="{FE83F4D8-8139-4777-B75B-1D13585C1682}">
      <dgm:prSet/>
      <dgm:spPr/>
      <dgm:t>
        <a:bodyPr/>
        <a:lstStyle/>
        <a:p>
          <a:endParaRPr lang="ru-RU"/>
        </a:p>
      </dgm:t>
    </dgm:pt>
    <dgm:pt modelId="{3CF8B30B-2AEA-4B57-9375-0CDD62EE648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D6CE23F-1FDB-4817-AF98-38FFDBA631D7}" type="parTrans" cxnId="{CAC73FD2-2162-44B2-9065-5F38B7085176}">
      <dgm:prSet/>
      <dgm:spPr/>
      <dgm:t>
        <a:bodyPr/>
        <a:lstStyle/>
        <a:p>
          <a:endParaRPr lang="ru-RU"/>
        </a:p>
      </dgm:t>
    </dgm:pt>
    <dgm:pt modelId="{673C87A7-FB72-44DD-B7DC-BF5DC7647AFE}" type="sibTrans" cxnId="{CAC73FD2-2162-44B2-9065-5F38B7085176}">
      <dgm:prSet/>
      <dgm:spPr/>
      <dgm:t>
        <a:bodyPr/>
        <a:lstStyle/>
        <a:p>
          <a:endParaRPr lang="ru-RU"/>
        </a:p>
      </dgm:t>
    </dgm:pt>
    <dgm:pt modelId="{1D265EE8-B523-41AA-A47F-D635EA757790}">
      <dgm:prSet/>
      <dgm:spPr/>
      <dgm:t>
        <a:bodyPr/>
        <a:lstStyle/>
        <a:p>
          <a:endParaRPr lang="ru-RU"/>
        </a:p>
      </dgm:t>
    </dgm:pt>
    <dgm:pt modelId="{609AA38B-0665-4695-BC7D-648FFE25108C}" type="parTrans" cxnId="{AA6A18EC-91D6-494A-9437-5F97C6E7FE64}">
      <dgm:prSet/>
      <dgm:spPr/>
      <dgm:t>
        <a:bodyPr/>
        <a:lstStyle/>
        <a:p>
          <a:endParaRPr lang="ru-RU"/>
        </a:p>
      </dgm:t>
    </dgm:pt>
    <dgm:pt modelId="{8CEF0563-4B1B-4188-9BA8-B4D5CE931628}" type="sibTrans" cxnId="{AA6A18EC-91D6-494A-9437-5F97C6E7FE64}">
      <dgm:prSet/>
      <dgm:spPr/>
      <dgm:t>
        <a:bodyPr/>
        <a:lstStyle/>
        <a:p>
          <a:endParaRPr lang="ru-RU"/>
        </a:p>
      </dgm:t>
    </dgm:pt>
    <dgm:pt modelId="{46F51FB3-C7C4-4055-8803-24C8789A385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106912D-154A-4A9F-9121-5D85F60D6F96}" type="parTrans" cxnId="{8F3AA99B-E647-4669-ACAB-43B97952C25E}">
      <dgm:prSet/>
      <dgm:spPr/>
      <dgm:t>
        <a:bodyPr/>
        <a:lstStyle/>
        <a:p>
          <a:endParaRPr lang="ru-RU"/>
        </a:p>
      </dgm:t>
    </dgm:pt>
    <dgm:pt modelId="{250F1F48-2CBD-4A97-8E75-1509C901B708}" type="sibTrans" cxnId="{8F3AA99B-E647-4669-ACAB-43B97952C25E}">
      <dgm:prSet/>
      <dgm:spPr/>
      <dgm:t>
        <a:bodyPr/>
        <a:lstStyle/>
        <a:p>
          <a:endParaRPr lang="ru-RU"/>
        </a:p>
      </dgm:t>
    </dgm:pt>
    <dgm:pt modelId="{EFE5BB59-5D44-4582-8774-A69F867D2F00}">
      <dgm:prSet/>
      <dgm:spPr/>
      <dgm:t>
        <a:bodyPr/>
        <a:lstStyle/>
        <a:p>
          <a:endParaRPr lang="ru-RU"/>
        </a:p>
      </dgm:t>
    </dgm:pt>
    <dgm:pt modelId="{6A864E3C-8D8D-48BA-A40E-1A62249087C2}" type="parTrans" cxnId="{BE6686C3-2061-4549-9B31-0233C3BCF1E7}">
      <dgm:prSet/>
      <dgm:spPr/>
      <dgm:t>
        <a:bodyPr/>
        <a:lstStyle/>
        <a:p>
          <a:endParaRPr lang="ru-RU"/>
        </a:p>
      </dgm:t>
    </dgm:pt>
    <dgm:pt modelId="{0849EBD2-5E11-4402-ADE6-634B92F8CF5A}" type="sibTrans" cxnId="{BE6686C3-2061-4549-9B31-0233C3BCF1E7}">
      <dgm:prSet/>
      <dgm:spPr/>
      <dgm:t>
        <a:bodyPr/>
        <a:lstStyle/>
        <a:p>
          <a:endParaRPr lang="ru-RU"/>
        </a:p>
      </dgm:t>
    </dgm:pt>
    <dgm:pt modelId="{2101A9C3-E1E5-4EA4-B534-93ED1634110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0467160-3B01-4BF6-8060-0E8333898936}" type="parTrans" cxnId="{05152949-E376-4C17-A077-EA73B4B425F3}">
      <dgm:prSet/>
      <dgm:spPr/>
      <dgm:t>
        <a:bodyPr/>
        <a:lstStyle/>
        <a:p>
          <a:endParaRPr lang="ru-RU"/>
        </a:p>
      </dgm:t>
    </dgm:pt>
    <dgm:pt modelId="{F9DE5382-5666-45B6-B1B5-210B3A5F976F}" type="sibTrans" cxnId="{05152949-E376-4C17-A077-EA73B4B425F3}">
      <dgm:prSet/>
      <dgm:spPr/>
      <dgm:t>
        <a:bodyPr/>
        <a:lstStyle/>
        <a:p>
          <a:endParaRPr lang="ru-RU"/>
        </a:p>
      </dgm:t>
    </dgm:pt>
    <dgm:pt modelId="{19779E93-4D25-49B5-AA8D-DC6E4FBC361A}">
      <dgm:prSet/>
      <dgm:spPr/>
      <dgm:t>
        <a:bodyPr/>
        <a:lstStyle/>
        <a:p>
          <a:endParaRPr lang="ru-RU"/>
        </a:p>
      </dgm:t>
    </dgm:pt>
    <dgm:pt modelId="{F4FDA3CF-CF9E-4286-BC12-EBFE17D034A4}" type="parTrans" cxnId="{B3CAFF7F-EA22-4843-AB77-ECE9C91FE72D}">
      <dgm:prSet/>
      <dgm:spPr/>
      <dgm:t>
        <a:bodyPr/>
        <a:lstStyle/>
        <a:p>
          <a:endParaRPr lang="ru-RU"/>
        </a:p>
      </dgm:t>
    </dgm:pt>
    <dgm:pt modelId="{C3DE75C9-C46D-418A-9272-7AD8C3366504}" type="sibTrans" cxnId="{B3CAFF7F-EA22-4843-AB77-ECE9C91FE72D}">
      <dgm:prSet/>
      <dgm:spPr/>
      <dgm:t>
        <a:bodyPr/>
        <a:lstStyle/>
        <a:p>
          <a:endParaRPr lang="ru-RU"/>
        </a:p>
      </dgm:t>
    </dgm:pt>
    <dgm:pt modelId="{93687EC1-CFB0-4A22-A1A1-E8A3F780DA2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E5F68D8-9B2D-4B34-9787-5D1AE72B6D0F}" type="parTrans" cxnId="{0C0EC3EC-5CC0-4AE5-A42C-54FF3127A549}">
      <dgm:prSet/>
      <dgm:spPr/>
      <dgm:t>
        <a:bodyPr/>
        <a:lstStyle/>
        <a:p>
          <a:endParaRPr lang="ru-RU"/>
        </a:p>
      </dgm:t>
    </dgm:pt>
    <dgm:pt modelId="{9A696A4B-3A8A-41DE-9232-034F1B9EF5D8}" type="sibTrans" cxnId="{0C0EC3EC-5CC0-4AE5-A42C-54FF3127A549}">
      <dgm:prSet/>
      <dgm:spPr/>
      <dgm:t>
        <a:bodyPr/>
        <a:lstStyle/>
        <a:p>
          <a:endParaRPr lang="ru-RU"/>
        </a:p>
      </dgm:t>
    </dgm:pt>
    <dgm:pt modelId="{0FC4ABD2-8B64-41CB-85B0-08E5341361AB}">
      <dgm:prSet/>
      <dgm:spPr/>
      <dgm:t>
        <a:bodyPr/>
        <a:lstStyle/>
        <a:p>
          <a:endParaRPr lang="ru-RU"/>
        </a:p>
      </dgm:t>
    </dgm:pt>
    <dgm:pt modelId="{D4AA703E-FF7E-4BC2-BB19-F4E8E86B8940}" type="parTrans" cxnId="{A69B48F3-C0BB-426C-8C89-762D440B6EDD}">
      <dgm:prSet/>
      <dgm:spPr/>
      <dgm:t>
        <a:bodyPr/>
        <a:lstStyle/>
        <a:p>
          <a:endParaRPr lang="ru-RU"/>
        </a:p>
      </dgm:t>
    </dgm:pt>
    <dgm:pt modelId="{5FD72FA3-B1C3-4D97-9CAA-601DA732CF90}" type="sibTrans" cxnId="{A69B48F3-C0BB-426C-8C89-762D440B6EDD}">
      <dgm:prSet/>
      <dgm:spPr/>
      <dgm:t>
        <a:bodyPr/>
        <a:lstStyle/>
        <a:p>
          <a:endParaRPr lang="ru-RU"/>
        </a:p>
      </dgm:t>
    </dgm:pt>
    <dgm:pt modelId="{A4E775F4-6A6E-462E-BEA6-C202C8BE02A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8E7AE02-F948-4BC0-8D07-AD214E272DBD}" type="parTrans" cxnId="{37EC7AE1-D769-486B-9923-06B554129B4E}">
      <dgm:prSet/>
      <dgm:spPr/>
      <dgm:t>
        <a:bodyPr/>
        <a:lstStyle/>
        <a:p>
          <a:endParaRPr lang="ru-RU"/>
        </a:p>
      </dgm:t>
    </dgm:pt>
    <dgm:pt modelId="{0AEFCC52-7D6C-42E8-9347-A83D35F39251}" type="sibTrans" cxnId="{37EC7AE1-D769-486B-9923-06B554129B4E}">
      <dgm:prSet/>
      <dgm:spPr/>
      <dgm:t>
        <a:bodyPr/>
        <a:lstStyle/>
        <a:p>
          <a:endParaRPr lang="ru-RU"/>
        </a:p>
      </dgm:t>
    </dgm:pt>
    <dgm:pt modelId="{6C50EBC9-6914-44CE-8593-AEE606D361AC}">
      <dgm:prSet/>
      <dgm:spPr/>
      <dgm:t>
        <a:bodyPr/>
        <a:lstStyle/>
        <a:p>
          <a:endParaRPr lang="ru-RU"/>
        </a:p>
      </dgm:t>
    </dgm:pt>
    <dgm:pt modelId="{F1211053-C2CB-49A9-A11E-5C34C0BFF24A}" type="parTrans" cxnId="{67DB8D08-6ED5-41E9-83D3-97535DE4E5FA}">
      <dgm:prSet/>
      <dgm:spPr/>
      <dgm:t>
        <a:bodyPr/>
        <a:lstStyle/>
        <a:p>
          <a:endParaRPr lang="ru-RU"/>
        </a:p>
      </dgm:t>
    </dgm:pt>
    <dgm:pt modelId="{B52FD801-274C-48F4-988D-0B8299919EE8}" type="sibTrans" cxnId="{67DB8D08-6ED5-41E9-83D3-97535DE4E5FA}">
      <dgm:prSet/>
      <dgm:spPr/>
      <dgm:t>
        <a:bodyPr/>
        <a:lstStyle/>
        <a:p>
          <a:endParaRPr lang="ru-RU"/>
        </a:p>
      </dgm:t>
    </dgm:pt>
    <dgm:pt modelId="{F9C7925C-25F0-40FE-AD10-33C9525274A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51058495-4528-4A49-9258-402E70CC4AB4}" type="parTrans" cxnId="{597A2519-A946-4810-805A-D1B5B8C8B970}">
      <dgm:prSet/>
      <dgm:spPr/>
      <dgm:t>
        <a:bodyPr/>
        <a:lstStyle/>
        <a:p>
          <a:endParaRPr lang="ru-RU"/>
        </a:p>
      </dgm:t>
    </dgm:pt>
    <dgm:pt modelId="{FEEE239C-89A0-42A3-91D1-105BF9757EE7}" type="sibTrans" cxnId="{597A2519-A946-4810-805A-D1B5B8C8B970}">
      <dgm:prSet/>
      <dgm:spPr/>
      <dgm:t>
        <a:bodyPr/>
        <a:lstStyle/>
        <a:p>
          <a:endParaRPr lang="ru-RU"/>
        </a:p>
      </dgm:t>
    </dgm:pt>
    <dgm:pt modelId="{784A5F56-7858-40B0-AB57-83A1073D63D2}">
      <dgm:prSet/>
      <dgm:spPr/>
      <dgm:t>
        <a:bodyPr/>
        <a:lstStyle/>
        <a:p>
          <a:endParaRPr lang="ru-RU"/>
        </a:p>
      </dgm:t>
    </dgm:pt>
    <dgm:pt modelId="{5474655C-AFDF-4A5D-820C-51CC8EC011C8}" type="parTrans" cxnId="{E6FBCA86-3171-4665-91B4-595B9E0D580E}">
      <dgm:prSet/>
      <dgm:spPr/>
      <dgm:t>
        <a:bodyPr/>
        <a:lstStyle/>
        <a:p>
          <a:endParaRPr lang="ru-RU"/>
        </a:p>
      </dgm:t>
    </dgm:pt>
    <dgm:pt modelId="{38AC7604-DEBD-494B-A7D0-30C791297CC3}" type="sibTrans" cxnId="{E6FBCA86-3171-4665-91B4-595B9E0D580E}">
      <dgm:prSet/>
      <dgm:spPr/>
      <dgm:t>
        <a:bodyPr/>
        <a:lstStyle/>
        <a:p>
          <a:endParaRPr lang="ru-RU"/>
        </a:p>
      </dgm:t>
    </dgm:pt>
    <dgm:pt modelId="{18B82209-DFC2-4DC5-8896-974EEA0034A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B125E68-7E88-42B6-AD8D-A54819B6037F}" type="parTrans" cxnId="{73833F14-6E4F-4298-95F2-FF081AFDE6A4}">
      <dgm:prSet/>
      <dgm:spPr/>
      <dgm:t>
        <a:bodyPr/>
        <a:lstStyle/>
        <a:p>
          <a:endParaRPr lang="ru-RU"/>
        </a:p>
      </dgm:t>
    </dgm:pt>
    <dgm:pt modelId="{EF436044-E80D-4B27-9440-833D5D6E2CED}" type="sibTrans" cxnId="{73833F14-6E4F-4298-95F2-FF081AFDE6A4}">
      <dgm:prSet/>
      <dgm:spPr/>
      <dgm:t>
        <a:bodyPr/>
        <a:lstStyle/>
        <a:p>
          <a:endParaRPr lang="ru-RU"/>
        </a:p>
      </dgm:t>
    </dgm:pt>
    <dgm:pt modelId="{C065412F-F428-409A-8E74-34D2969D754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479D38C-536C-4A45-BC8B-D992E37BE8B9}" type="parTrans" cxnId="{8C6F7B07-B106-4DBC-9C60-DF0DFBB5AB1F}">
      <dgm:prSet/>
      <dgm:spPr/>
      <dgm:t>
        <a:bodyPr/>
        <a:lstStyle/>
        <a:p>
          <a:endParaRPr lang="ru-RU"/>
        </a:p>
      </dgm:t>
    </dgm:pt>
    <dgm:pt modelId="{8618524A-30AD-4732-919E-BA0AE6073BEE}" type="sibTrans" cxnId="{8C6F7B07-B106-4DBC-9C60-DF0DFBB5AB1F}">
      <dgm:prSet/>
      <dgm:spPr/>
      <dgm:t>
        <a:bodyPr/>
        <a:lstStyle/>
        <a:p>
          <a:endParaRPr lang="ru-RU"/>
        </a:p>
      </dgm:t>
    </dgm:pt>
    <dgm:pt modelId="{39DA0709-FA0B-443C-A34F-66D8CC6ABFC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9E43475-B1E7-42A0-82F2-27933B541EC1}" type="parTrans" cxnId="{7732E486-3F14-4CB0-9E4D-0AD29619BAFB}">
      <dgm:prSet/>
      <dgm:spPr/>
      <dgm:t>
        <a:bodyPr/>
        <a:lstStyle/>
        <a:p>
          <a:endParaRPr lang="ru-RU"/>
        </a:p>
      </dgm:t>
    </dgm:pt>
    <dgm:pt modelId="{BF6217E8-D933-4C82-BC2D-126D8F43C3FE}" type="sibTrans" cxnId="{7732E486-3F14-4CB0-9E4D-0AD29619BAFB}">
      <dgm:prSet/>
      <dgm:spPr/>
      <dgm:t>
        <a:bodyPr/>
        <a:lstStyle/>
        <a:p>
          <a:endParaRPr lang="ru-RU"/>
        </a:p>
      </dgm:t>
    </dgm:pt>
    <dgm:pt modelId="{E3E043C8-3ACD-4610-941F-46D82925777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39FC10E-9916-4350-B103-5ACEF4C57C5A}" type="parTrans" cxnId="{CD0DBDE4-72E0-4FAC-A968-FC3A7F656962}">
      <dgm:prSet/>
      <dgm:spPr/>
      <dgm:t>
        <a:bodyPr/>
        <a:lstStyle/>
        <a:p>
          <a:endParaRPr lang="ru-RU"/>
        </a:p>
      </dgm:t>
    </dgm:pt>
    <dgm:pt modelId="{2E2061DF-4F5D-42ED-84B0-5A3C452C9B46}" type="sibTrans" cxnId="{CD0DBDE4-72E0-4FAC-A968-FC3A7F656962}">
      <dgm:prSet/>
      <dgm:spPr/>
      <dgm:t>
        <a:bodyPr/>
        <a:lstStyle/>
        <a:p>
          <a:endParaRPr lang="ru-RU"/>
        </a:p>
      </dgm:t>
    </dgm:pt>
    <dgm:pt modelId="{C891E2CB-546A-4281-B897-12084E341184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A4BEC0D-4EE8-409D-A562-BF90066F85BA}" type="parTrans" cxnId="{64A5EF80-E7C5-42ED-8D13-102FC03E65CD}">
      <dgm:prSet/>
      <dgm:spPr/>
      <dgm:t>
        <a:bodyPr/>
        <a:lstStyle/>
        <a:p>
          <a:endParaRPr lang="ru-RU"/>
        </a:p>
      </dgm:t>
    </dgm:pt>
    <dgm:pt modelId="{9F9C9F29-8C4E-41F6-9123-3AF867DBC0EA}" type="sibTrans" cxnId="{64A5EF80-E7C5-42ED-8D13-102FC03E65CD}">
      <dgm:prSet/>
      <dgm:spPr/>
      <dgm:t>
        <a:bodyPr/>
        <a:lstStyle/>
        <a:p>
          <a:endParaRPr lang="ru-RU"/>
        </a:p>
      </dgm:t>
    </dgm:pt>
    <dgm:pt modelId="{C890C6DC-4399-4D76-A4FB-C4919219095D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788241C-F924-4F22-8DEA-6BDC83F16244}" type="parTrans" cxnId="{20817E0F-6767-47C1-84AA-27DA94908FF4}">
      <dgm:prSet/>
      <dgm:spPr/>
      <dgm:t>
        <a:bodyPr/>
        <a:lstStyle/>
        <a:p>
          <a:endParaRPr lang="ru-RU"/>
        </a:p>
      </dgm:t>
    </dgm:pt>
    <dgm:pt modelId="{991A9CDD-6107-4A0C-B0DE-DCD09B86112B}" type="sibTrans" cxnId="{20817E0F-6767-47C1-84AA-27DA94908FF4}">
      <dgm:prSet/>
      <dgm:spPr/>
      <dgm:t>
        <a:bodyPr/>
        <a:lstStyle/>
        <a:p>
          <a:endParaRPr lang="ru-RU"/>
        </a:p>
      </dgm:t>
    </dgm:pt>
    <dgm:pt modelId="{2258DE1A-E93B-4171-8CD3-0DD4703CCBC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B8D537C-C913-4CFE-8CD8-31B089A942CF}" type="parTrans" cxnId="{1C3C3E84-E2E7-4E3F-AD32-E6F47625BBE0}">
      <dgm:prSet/>
      <dgm:spPr/>
      <dgm:t>
        <a:bodyPr/>
        <a:lstStyle/>
        <a:p>
          <a:endParaRPr lang="ru-RU"/>
        </a:p>
      </dgm:t>
    </dgm:pt>
    <dgm:pt modelId="{66282832-EFEC-4A7B-9226-80295AD8808E}" type="sibTrans" cxnId="{1C3C3E84-E2E7-4E3F-AD32-E6F47625BBE0}">
      <dgm:prSet/>
      <dgm:spPr/>
      <dgm:t>
        <a:bodyPr/>
        <a:lstStyle/>
        <a:p>
          <a:endParaRPr lang="ru-RU"/>
        </a:p>
      </dgm:t>
    </dgm:pt>
    <dgm:pt modelId="{E9EC3918-BDDB-42E2-9E7A-571356CFB11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9CAA000-62F1-4D82-9023-DDB92CB6DEFB}" type="parTrans" cxnId="{D88DEC74-4793-4C45-9A54-79DD23DA839D}">
      <dgm:prSet/>
      <dgm:spPr/>
      <dgm:t>
        <a:bodyPr/>
        <a:lstStyle/>
        <a:p>
          <a:endParaRPr lang="ru-RU"/>
        </a:p>
      </dgm:t>
    </dgm:pt>
    <dgm:pt modelId="{6B9AE797-5340-4BC1-A42D-9EDAEA69407D}" type="sibTrans" cxnId="{D88DEC74-4793-4C45-9A54-79DD23DA839D}">
      <dgm:prSet/>
      <dgm:spPr/>
      <dgm:t>
        <a:bodyPr/>
        <a:lstStyle/>
        <a:p>
          <a:endParaRPr lang="ru-RU"/>
        </a:p>
      </dgm:t>
    </dgm:pt>
    <dgm:pt modelId="{BCBC8A3D-998E-41CB-BC8D-A6622E97D8A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D4BBDC4-9AB9-428E-A857-603CCB95BA67}" type="parTrans" cxnId="{8B970527-003F-4701-86A0-035AB4EABE44}">
      <dgm:prSet/>
      <dgm:spPr/>
      <dgm:t>
        <a:bodyPr/>
        <a:lstStyle/>
        <a:p>
          <a:endParaRPr lang="ru-RU"/>
        </a:p>
      </dgm:t>
    </dgm:pt>
    <dgm:pt modelId="{61CA8DD0-FC4F-4B09-BC91-DF75D990C9E7}" type="sibTrans" cxnId="{8B970527-003F-4701-86A0-035AB4EABE44}">
      <dgm:prSet/>
      <dgm:spPr/>
      <dgm:t>
        <a:bodyPr/>
        <a:lstStyle/>
        <a:p>
          <a:endParaRPr lang="ru-RU"/>
        </a:p>
      </dgm:t>
    </dgm:pt>
    <dgm:pt modelId="{D371995B-0E74-4C15-AE11-89857366B09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17A7E9B-F06D-4F50-B061-C18B0152503C}" type="parTrans" cxnId="{87C46855-650A-43B1-941B-12F94D963178}">
      <dgm:prSet/>
      <dgm:spPr/>
      <dgm:t>
        <a:bodyPr/>
        <a:lstStyle/>
        <a:p>
          <a:endParaRPr lang="ru-RU"/>
        </a:p>
      </dgm:t>
    </dgm:pt>
    <dgm:pt modelId="{F3F8F4B4-ED4A-4AD4-A79E-8CD7A3180DFD}" type="sibTrans" cxnId="{87C46855-650A-43B1-941B-12F94D963178}">
      <dgm:prSet/>
      <dgm:spPr/>
      <dgm:t>
        <a:bodyPr/>
        <a:lstStyle/>
        <a:p>
          <a:endParaRPr lang="ru-RU"/>
        </a:p>
      </dgm:t>
    </dgm:pt>
    <dgm:pt modelId="{F1404F49-0F69-40D9-9703-8EDE7E3970F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BB58EC3-372E-4934-8782-FBB8BCC31B8A}" type="parTrans" cxnId="{9B4E0641-6D5D-4012-848B-30B64555691D}">
      <dgm:prSet/>
      <dgm:spPr/>
      <dgm:t>
        <a:bodyPr/>
        <a:lstStyle/>
        <a:p>
          <a:endParaRPr lang="ru-RU"/>
        </a:p>
      </dgm:t>
    </dgm:pt>
    <dgm:pt modelId="{F9A78260-CE4B-4072-AF62-94230A3D325E}" type="sibTrans" cxnId="{9B4E0641-6D5D-4012-848B-30B64555691D}">
      <dgm:prSet/>
      <dgm:spPr/>
      <dgm:t>
        <a:bodyPr/>
        <a:lstStyle/>
        <a:p>
          <a:endParaRPr lang="ru-RU"/>
        </a:p>
      </dgm:t>
    </dgm:pt>
    <dgm:pt modelId="{1D66D806-18BD-4FB8-A84A-FE124366A0A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AB7D1B9-030C-4570-B461-1E874AB79358}" type="parTrans" cxnId="{0C197F89-E5EA-465C-8ED1-32A7F0BC1CA9}">
      <dgm:prSet/>
      <dgm:spPr/>
      <dgm:t>
        <a:bodyPr/>
        <a:lstStyle/>
        <a:p>
          <a:endParaRPr lang="ru-RU"/>
        </a:p>
      </dgm:t>
    </dgm:pt>
    <dgm:pt modelId="{3EDD45DD-FA7C-4A31-A97D-E273275F229D}" type="sibTrans" cxnId="{0C197F89-E5EA-465C-8ED1-32A7F0BC1CA9}">
      <dgm:prSet/>
      <dgm:spPr/>
      <dgm:t>
        <a:bodyPr/>
        <a:lstStyle/>
        <a:p>
          <a:endParaRPr lang="ru-RU"/>
        </a:p>
      </dgm:t>
    </dgm:pt>
    <dgm:pt modelId="{A491AB6D-5F17-4155-9BC5-07E55E0015C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5E42E2F-3148-439F-989E-95A0C813CB7F}" type="parTrans" cxnId="{049A23ED-4710-4705-99F6-417A4AF5A389}">
      <dgm:prSet/>
      <dgm:spPr/>
      <dgm:t>
        <a:bodyPr/>
        <a:lstStyle/>
        <a:p>
          <a:endParaRPr lang="ru-RU"/>
        </a:p>
      </dgm:t>
    </dgm:pt>
    <dgm:pt modelId="{CC5C194B-907C-4677-8356-98188AD64FA6}" type="sibTrans" cxnId="{049A23ED-4710-4705-99F6-417A4AF5A389}">
      <dgm:prSet/>
      <dgm:spPr/>
      <dgm:t>
        <a:bodyPr/>
        <a:lstStyle/>
        <a:p>
          <a:endParaRPr lang="ru-RU"/>
        </a:p>
      </dgm:t>
    </dgm:pt>
    <dgm:pt modelId="{5AB1C740-8F78-4467-9CB0-CDEF4E81712C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37EC822-A204-40B8-A3DA-BF87A927E83E}" type="parTrans" cxnId="{3AF37285-D781-48BD-9200-3CFE6714EE1A}">
      <dgm:prSet/>
      <dgm:spPr/>
      <dgm:t>
        <a:bodyPr/>
        <a:lstStyle/>
        <a:p>
          <a:endParaRPr lang="ru-RU"/>
        </a:p>
      </dgm:t>
    </dgm:pt>
    <dgm:pt modelId="{7F003F4A-3D16-476C-88DC-3779CAC41F3B}" type="sibTrans" cxnId="{3AF37285-D781-48BD-9200-3CFE6714EE1A}">
      <dgm:prSet/>
      <dgm:spPr/>
      <dgm:t>
        <a:bodyPr/>
        <a:lstStyle/>
        <a:p>
          <a:endParaRPr lang="ru-RU"/>
        </a:p>
      </dgm:t>
    </dgm:pt>
    <dgm:pt modelId="{883D561C-FBC8-42EC-937B-EDF19ED6BED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BC73BA9-484A-4215-9AF2-8D976FB8E3EC}" type="parTrans" cxnId="{CA181FC5-39EE-4216-B0E1-6EE109BA8790}">
      <dgm:prSet/>
      <dgm:spPr/>
      <dgm:t>
        <a:bodyPr/>
        <a:lstStyle/>
        <a:p>
          <a:endParaRPr lang="ru-RU"/>
        </a:p>
      </dgm:t>
    </dgm:pt>
    <dgm:pt modelId="{DCE98DFE-1973-4331-84B3-B37416ECDA14}" type="sibTrans" cxnId="{CA181FC5-39EE-4216-B0E1-6EE109BA8790}">
      <dgm:prSet/>
      <dgm:spPr/>
      <dgm:t>
        <a:bodyPr/>
        <a:lstStyle/>
        <a:p>
          <a:endParaRPr lang="ru-RU"/>
        </a:p>
      </dgm:t>
    </dgm:pt>
    <dgm:pt modelId="{572670D7-5DCD-42E2-90C9-8722ADB0083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033949E6-B671-4032-AB4F-20328E18DC4B}" type="parTrans" cxnId="{1B6390B4-24CE-475F-84D6-1E9C08A88A75}">
      <dgm:prSet/>
      <dgm:spPr/>
      <dgm:t>
        <a:bodyPr/>
        <a:lstStyle/>
        <a:p>
          <a:endParaRPr lang="ru-RU"/>
        </a:p>
      </dgm:t>
    </dgm:pt>
    <dgm:pt modelId="{322C410E-067C-4E41-AEE4-F6C531334911}" type="sibTrans" cxnId="{1B6390B4-24CE-475F-84D6-1E9C08A88A75}">
      <dgm:prSet/>
      <dgm:spPr/>
      <dgm:t>
        <a:bodyPr/>
        <a:lstStyle/>
        <a:p>
          <a:endParaRPr lang="ru-RU"/>
        </a:p>
      </dgm:t>
    </dgm:pt>
    <dgm:pt modelId="{BBA76037-FC68-4331-A094-9F0BCA83DDF2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64B4EE90-AAB6-4F79-93E3-64686C3148B4}" type="parTrans" cxnId="{1583F667-FC8B-444E-B6D4-721606C9D62A}">
      <dgm:prSet/>
      <dgm:spPr/>
      <dgm:t>
        <a:bodyPr/>
        <a:lstStyle/>
        <a:p>
          <a:endParaRPr lang="ru-RU"/>
        </a:p>
      </dgm:t>
    </dgm:pt>
    <dgm:pt modelId="{343703EB-B02D-4EBF-A130-42AD7AE4CFA4}" type="sibTrans" cxnId="{1583F667-FC8B-444E-B6D4-721606C9D62A}">
      <dgm:prSet/>
      <dgm:spPr/>
      <dgm:t>
        <a:bodyPr/>
        <a:lstStyle/>
        <a:p>
          <a:endParaRPr lang="ru-RU"/>
        </a:p>
      </dgm:t>
    </dgm:pt>
    <dgm:pt modelId="{ADD5122A-BA49-4692-8E02-CA5884FBD39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9AABAEF-3512-43A1-AD27-FD8FE8DF8284}" type="parTrans" cxnId="{031543B7-CF75-4ABE-AAF2-257263437BB6}">
      <dgm:prSet/>
      <dgm:spPr/>
      <dgm:t>
        <a:bodyPr/>
        <a:lstStyle/>
        <a:p>
          <a:endParaRPr lang="ru-RU"/>
        </a:p>
      </dgm:t>
    </dgm:pt>
    <dgm:pt modelId="{D5E76C40-E837-42C5-872F-C0DCF8B52EFC}" type="sibTrans" cxnId="{031543B7-CF75-4ABE-AAF2-257263437BB6}">
      <dgm:prSet/>
      <dgm:spPr/>
      <dgm:t>
        <a:bodyPr/>
        <a:lstStyle/>
        <a:p>
          <a:endParaRPr lang="ru-RU"/>
        </a:p>
      </dgm:t>
    </dgm:pt>
    <dgm:pt modelId="{7A94FFB3-154B-459D-91B8-808E0FB649A7}">
      <dgm:prSet/>
      <dgm:spPr/>
      <dgm:t>
        <a:bodyPr/>
        <a:lstStyle/>
        <a:p>
          <a:endParaRPr lang="ru-RU"/>
        </a:p>
      </dgm:t>
    </dgm:pt>
    <dgm:pt modelId="{6CB59C8A-7A65-490A-BA8D-308D4A69C37D}" type="parTrans" cxnId="{C1C14A5B-2CE1-4003-9286-DA2392D4FA47}">
      <dgm:prSet/>
      <dgm:spPr/>
      <dgm:t>
        <a:bodyPr/>
        <a:lstStyle/>
        <a:p>
          <a:endParaRPr lang="ru-RU"/>
        </a:p>
      </dgm:t>
    </dgm:pt>
    <dgm:pt modelId="{8E3D753D-ECBE-4DEC-94B6-300B9FA49CD2}" type="sibTrans" cxnId="{C1C14A5B-2CE1-4003-9286-DA2392D4FA47}">
      <dgm:prSet/>
      <dgm:spPr/>
      <dgm:t>
        <a:bodyPr/>
        <a:lstStyle/>
        <a:p>
          <a:endParaRPr lang="ru-RU"/>
        </a:p>
      </dgm:t>
    </dgm:pt>
    <dgm:pt modelId="{B150F5B8-F178-496D-9BC1-48C08EEAA7F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2ECAB9B-B620-42B6-9F42-270EF2EE1DDD}" type="parTrans" cxnId="{BB629383-A04F-4049-9D32-4BB4481978BB}">
      <dgm:prSet/>
      <dgm:spPr/>
      <dgm:t>
        <a:bodyPr/>
        <a:lstStyle/>
        <a:p>
          <a:endParaRPr lang="ru-RU"/>
        </a:p>
      </dgm:t>
    </dgm:pt>
    <dgm:pt modelId="{8D8D9F19-A6A1-4347-9922-A34C6E153375}" type="sibTrans" cxnId="{BB629383-A04F-4049-9D32-4BB4481978BB}">
      <dgm:prSet/>
      <dgm:spPr/>
      <dgm:t>
        <a:bodyPr/>
        <a:lstStyle/>
        <a:p>
          <a:endParaRPr lang="ru-RU"/>
        </a:p>
      </dgm:t>
    </dgm:pt>
    <dgm:pt modelId="{33D2881A-8075-4CF5-9F31-9431387C9B6D}">
      <dgm:prSet/>
      <dgm:spPr/>
      <dgm:t>
        <a:bodyPr/>
        <a:lstStyle/>
        <a:p>
          <a:endParaRPr lang="ru-RU"/>
        </a:p>
      </dgm:t>
    </dgm:pt>
    <dgm:pt modelId="{B0B81F56-6646-4034-9623-DDA83CE38B09}" type="parTrans" cxnId="{4DDAD1F9-3FC0-4B1E-9FEA-D3783498477F}">
      <dgm:prSet/>
      <dgm:spPr/>
      <dgm:t>
        <a:bodyPr/>
        <a:lstStyle/>
        <a:p>
          <a:endParaRPr lang="ru-RU"/>
        </a:p>
      </dgm:t>
    </dgm:pt>
    <dgm:pt modelId="{041D5FCA-BBEC-432E-96AF-F1626C675808}" type="sibTrans" cxnId="{4DDAD1F9-3FC0-4B1E-9FEA-D3783498477F}">
      <dgm:prSet/>
      <dgm:spPr/>
      <dgm:t>
        <a:bodyPr/>
        <a:lstStyle/>
        <a:p>
          <a:endParaRPr lang="ru-RU"/>
        </a:p>
      </dgm:t>
    </dgm:pt>
    <dgm:pt modelId="{81416B20-114B-4D09-B335-9BF6AC7C95E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98BFCB4-BFAE-407E-85D9-2F27BC3A8D8E}" type="parTrans" cxnId="{188BEEB5-487D-46F8-85BE-E523B83F5F88}">
      <dgm:prSet/>
      <dgm:spPr/>
      <dgm:t>
        <a:bodyPr/>
        <a:lstStyle/>
        <a:p>
          <a:endParaRPr lang="ru-RU"/>
        </a:p>
      </dgm:t>
    </dgm:pt>
    <dgm:pt modelId="{A5EF9492-01B3-4D62-8BEB-80671FDE0FEC}" type="sibTrans" cxnId="{188BEEB5-487D-46F8-85BE-E523B83F5F88}">
      <dgm:prSet/>
      <dgm:spPr/>
      <dgm:t>
        <a:bodyPr/>
        <a:lstStyle/>
        <a:p>
          <a:endParaRPr lang="ru-RU"/>
        </a:p>
      </dgm:t>
    </dgm:pt>
    <dgm:pt modelId="{11BA39DC-5F65-4510-8E28-6AC76A52A9C8}">
      <dgm:prSet/>
      <dgm:spPr/>
      <dgm:t>
        <a:bodyPr/>
        <a:lstStyle/>
        <a:p>
          <a:endParaRPr lang="ru-RU"/>
        </a:p>
      </dgm:t>
    </dgm:pt>
    <dgm:pt modelId="{56F7C1D7-2037-42D1-A187-86665C3AE773}" type="parTrans" cxnId="{661E4FBC-7D50-4594-8BF2-C39E3A3DE240}">
      <dgm:prSet/>
      <dgm:spPr/>
      <dgm:t>
        <a:bodyPr/>
        <a:lstStyle/>
        <a:p>
          <a:endParaRPr lang="ru-RU"/>
        </a:p>
      </dgm:t>
    </dgm:pt>
    <dgm:pt modelId="{6A605097-DDF3-412A-A676-C225D141FADD}" type="sibTrans" cxnId="{661E4FBC-7D50-4594-8BF2-C39E3A3DE240}">
      <dgm:prSet/>
      <dgm:spPr/>
      <dgm:t>
        <a:bodyPr/>
        <a:lstStyle/>
        <a:p>
          <a:endParaRPr lang="ru-RU"/>
        </a:p>
      </dgm:t>
    </dgm:pt>
    <dgm:pt modelId="{F546A469-8A4F-4484-B8B8-374BB1E397A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196B1B9-1CA1-4D56-8972-A0B96FC02DB2}" type="parTrans" cxnId="{00FE1A4B-983F-4A8F-B302-1D4D2E92C354}">
      <dgm:prSet/>
      <dgm:spPr/>
      <dgm:t>
        <a:bodyPr/>
        <a:lstStyle/>
        <a:p>
          <a:endParaRPr lang="ru-RU"/>
        </a:p>
      </dgm:t>
    </dgm:pt>
    <dgm:pt modelId="{196D6130-85B3-4D5A-87F7-7C2CBFBC032B}" type="sibTrans" cxnId="{00FE1A4B-983F-4A8F-B302-1D4D2E92C354}">
      <dgm:prSet/>
      <dgm:spPr/>
      <dgm:t>
        <a:bodyPr/>
        <a:lstStyle/>
        <a:p>
          <a:endParaRPr lang="ru-RU"/>
        </a:p>
      </dgm:t>
    </dgm:pt>
    <dgm:pt modelId="{E9A4C127-FDBC-44AD-A034-D508787AA201}">
      <dgm:prSet/>
      <dgm:spPr/>
      <dgm:t>
        <a:bodyPr/>
        <a:lstStyle/>
        <a:p>
          <a:endParaRPr lang="ru-RU"/>
        </a:p>
      </dgm:t>
    </dgm:pt>
    <dgm:pt modelId="{8C382BD2-37B2-4B93-B42C-ABAF68A0DE48}" type="parTrans" cxnId="{B51403CC-47C1-4EF7-99DB-46713A9F833A}">
      <dgm:prSet/>
      <dgm:spPr/>
      <dgm:t>
        <a:bodyPr/>
        <a:lstStyle/>
        <a:p>
          <a:endParaRPr lang="ru-RU"/>
        </a:p>
      </dgm:t>
    </dgm:pt>
    <dgm:pt modelId="{10B7C26E-981E-47C9-9075-59233712CCB9}" type="sibTrans" cxnId="{B51403CC-47C1-4EF7-99DB-46713A9F833A}">
      <dgm:prSet/>
      <dgm:spPr/>
      <dgm:t>
        <a:bodyPr/>
        <a:lstStyle/>
        <a:p>
          <a:endParaRPr lang="ru-RU"/>
        </a:p>
      </dgm:t>
    </dgm:pt>
    <dgm:pt modelId="{0C2EE077-0AE1-40CC-BC65-0F678017E89E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239A143-2A26-4B7D-91EC-F1A7A57A3871}" type="parTrans" cxnId="{33451FCC-3B08-4F96-BF3D-853DB7A8BDA3}">
      <dgm:prSet/>
      <dgm:spPr/>
      <dgm:t>
        <a:bodyPr/>
        <a:lstStyle/>
        <a:p>
          <a:endParaRPr lang="ru-RU"/>
        </a:p>
      </dgm:t>
    </dgm:pt>
    <dgm:pt modelId="{10C38A65-4FC2-495D-9506-D354015BF57F}" type="sibTrans" cxnId="{33451FCC-3B08-4F96-BF3D-853DB7A8BDA3}">
      <dgm:prSet/>
      <dgm:spPr/>
      <dgm:t>
        <a:bodyPr/>
        <a:lstStyle/>
        <a:p>
          <a:endParaRPr lang="ru-RU"/>
        </a:p>
      </dgm:t>
    </dgm:pt>
    <dgm:pt modelId="{684533E0-B2BB-4171-9B9B-8791F4870839}">
      <dgm:prSet/>
      <dgm:spPr/>
      <dgm:t>
        <a:bodyPr/>
        <a:lstStyle/>
        <a:p>
          <a:endParaRPr lang="ru-RU"/>
        </a:p>
      </dgm:t>
    </dgm:pt>
    <dgm:pt modelId="{57FC6490-D664-4DDC-8BD9-86C5E330BB5D}" type="parTrans" cxnId="{BF3F03C7-3E1D-40C5-911A-E1E7A9D78727}">
      <dgm:prSet/>
      <dgm:spPr/>
      <dgm:t>
        <a:bodyPr/>
        <a:lstStyle/>
        <a:p>
          <a:endParaRPr lang="ru-RU"/>
        </a:p>
      </dgm:t>
    </dgm:pt>
    <dgm:pt modelId="{86E4875B-D0CC-4795-BC96-8EB574E0B13A}" type="sibTrans" cxnId="{BF3F03C7-3E1D-40C5-911A-E1E7A9D78727}">
      <dgm:prSet/>
      <dgm:spPr/>
      <dgm:t>
        <a:bodyPr/>
        <a:lstStyle/>
        <a:p>
          <a:endParaRPr lang="ru-RU"/>
        </a:p>
      </dgm:t>
    </dgm:pt>
    <dgm:pt modelId="{80C6120F-DFB2-44A8-B8CF-8F1A380E402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54B5609-63CD-471F-9985-F5C84A8DD4D2}" type="parTrans" cxnId="{8B2E38DF-CA07-46A3-8E41-CAF361811E22}">
      <dgm:prSet/>
      <dgm:spPr/>
      <dgm:t>
        <a:bodyPr/>
        <a:lstStyle/>
        <a:p>
          <a:endParaRPr lang="ru-RU"/>
        </a:p>
      </dgm:t>
    </dgm:pt>
    <dgm:pt modelId="{0292722B-8E2F-4A45-BD9C-E0B1F6E6458A}" type="sibTrans" cxnId="{8B2E38DF-CA07-46A3-8E41-CAF361811E22}">
      <dgm:prSet/>
      <dgm:spPr/>
      <dgm:t>
        <a:bodyPr/>
        <a:lstStyle/>
        <a:p>
          <a:endParaRPr lang="ru-RU"/>
        </a:p>
      </dgm:t>
    </dgm:pt>
    <dgm:pt modelId="{B63EC45E-F01B-45B4-955C-D51B2670BB93}">
      <dgm:prSet/>
      <dgm:spPr/>
      <dgm:t>
        <a:bodyPr/>
        <a:lstStyle/>
        <a:p>
          <a:endParaRPr lang="ru-RU"/>
        </a:p>
      </dgm:t>
    </dgm:pt>
    <dgm:pt modelId="{2995A7CB-D2F1-4726-AF39-E78E6AEE42F1}" type="parTrans" cxnId="{3616EAB6-B942-4729-816A-E7C77DA55E53}">
      <dgm:prSet/>
      <dgm:spPr/>
      <dgm:t>
        <a:bodyPr/>
        <a:lstStyle/>
        <a:p>
          <a:endParaRPr lang="ru-RU"/>
        </a:p>
      </dgm:t>
    </dgm:pt>
    <dgm:pt modelId="{254FC436-B1F3-4E2A-BDF1-5FA553073332}" type="sibTrans" cxnId="{3616EAB6-B942-4729-816A-E7C77DA55E53}">
      <dgm:prSet/>
      <dgm:spPr/>
      <dgm:t>
        <a:bodyPr/>
        <a:lstStyle/>
        <a:p>
          <a:endParaRPr lang="ru-RU"/>
        </a:p>
      </dgm:t>
    </dgm:pt>
    <dgm:pt modelId="{A237CAD6-C91C-44B0-B506-12B1DE6C0A1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3CDB216-365B-45C7-ABAF-167908975343}" type="parTrans" cxnId="{9A374157-B82E-4FBC-AD09-240F9DD14484}">
      <dgm:prSet/>
      <dgm:spPr/>
      <dgm:t>
        <a:bodyPr/>
        <a:lstStyle/>
        <a:p>
          <a:endParaRPr lang="ru-RU"/>
        </a:p>
      </dgm:t>
    </dgm:pt>
    <dgm:pt modelId="{17004C4C-A800-4F74-8228-CFE56BEDE8F2}" type="sibTrans" cxnId="{9A374157-B82E-4FBC-AD09-240F9DD14484}">
      <dgm:prSet/>
      <dgm:spPr/>
      <dgm:t>
        <a:bodyPr/>
        <a:lstStyle/>
        <a:p>
          <a:endParaRPr lang="ru-RU"/>
        </a:p>
      </dgm:t>
    </dgm:pt>
    <dgm:pt modelId="{02EB8C8D-7C62-43D5-A8CD-A1DB245C69C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3A0E6D5-3445-4BCC-BE0C-41DF0528996F}" type="parTrans" cxnId="{341C0BC5-504A-4234-AFDF-C8299AAAED2B}">
      <dgm:prSet/>
      <dgm:spPr/>
      <dgm:t>
        <a:bodyPr/>
        <a:lstStyle/>
        <a:p>
          <a:endParaRPr lang="ru-RU"/>
        </a:p>
      </dgm:t>
    </dgm:pt>
    <dgm:pt modelId="{53C8905A-2092-4150-86FC-59A2758ADA07}" type="sibTrans" cxnId="{341C0BC5-504A-4234-AFDF-C8299AAAED2B}">
      <dgm:prSet/>
      <dgm:spPr/>
      <dgm:t>
        <a:bodyPr/>
        <a:lstStyle/>
        <a:p>
          <a:endParaRPr lang="ru-RU"/>
        </a:p>
      </dgm:t>
    </dgm:pt>
    <dgm:pt modelId="{F7C427D5-8028-4918-9615-6C4A60FEFC9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95A05A3-E685-4936-9198-6DCC322FE9C9}" type="parTrans" cxnId="{32704CCD-8A07-41FB-9222-D1A83C6789D5}">
      <dgm:prSet/>
      <dgm:spPr/>
      <dgm:t>
        <a:bodyPr/>
        <a:lstStyle/>
        <a:p>
          <a:endParaRPr lang="ru-RU"/>
        </a:p>
      </dgm:t>
    </dgm:pt>
    <dgm:pt modelId="{2490CB66-986A-40CB-9AD8-F51B8A09C0E2}" type="sibTrans" cxnId="{32704CCD-8A07-41FB-9222-D1A83C6789D5}">
      <dgm:prSet/>
      <dgm:spPr/>
      <dgm:t>
        <a:bodyPr/>
        <a:lstStyle/>
        <a:p>
          <a:endParaRPr lang="ru-RU"/>
        </a:p>
      </dgm:t>
    </dgm:pt>
    <dgm:pt modelId="{7081FD0E-C36D-4FF7-98EA-79292DC484B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A980E27-9BB5-42F7-B1B0-8DD24E9851CB}" type="parTrans" cxnId="{8751FA7E-7711-430C-97F8-E2C47CBA4FB6}">
      <dgm:prSet/>
      <dgm:spPr/>
      <dgm:t>
        <a:bodyPr/>
        <a:lstStyle/>
        <a:p>
          <a:endParaRPr lang="ru-RU"/>
        </a:p>
      </dgm:t>
    </dgm:pt>
    <dgm:pt modelId="{C6768757-4797-4091-A2AC-AF21EB79FB76}" type="sibTrans" cxnId="{8751FA7E-7711-430C-97F8-E2C47CBA4FB6}">
      <dgm:prSet/>
      <dgm:spPr/>
      <dgm:t>
        <a:bodyPr/>
        <a:lstStyle/>
        <a:p>
          <a:endParaRPr lang="ru-RU"/>
        </a:p>
      </dgm:t>
    </dgm:pt>
    <dgm:pt modelId="{F0231305-1F8D-4A70-8FF4-97C2A8C189E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A2D3C25-97EA-43F1-A21F-1C2FCAB046B4}" type="parTrans" cxnId="{F6A36F76-6060-4B5F-81E2-9A565C36171F}">
      <dgm:prSet/>
      <dgm:spPr/>
      <dgm:t>
        <a:bodyPr/>
        <a:lstStyle/>
        <a:p>
          <a:endParaRPr lang="ru-RU"/>
        </a:p>
      </dgm:t>
    </dgm:pt>
    <dgm:pt modelId="{BCCAE402-74AB-449A-9081-41B41071EBFA}" type="sibTrans" cxnId="{F6A36F76-6060-4B5F-81E2-9A565C36171F}">
      <dgm:prSet/>
      <dgm:spPr/>
      <dgm:t>
        <a:bodyPr/>
        <a:lstStyle/>
        <a:p>
          <a:endParaRPr lang="ru-RU"/>
        </a:p>
      </dgm:t>
    </dgm:pt>
    <dgm:pt modelId="{9E79BAF3-5951-48D0-B947-D11A0C5C47C5}">
      <dgm:prSet/>
      <dgm:spPr/>
      <dgm:t>
        <a:bodyPr/>
        <a:lstStyle/>
        <a:p>
          <a:endParaRPr lang="ru-RU"/>
        </a:p>
      </dgm:t>
    </dgm:pt>
    <dgm:pt modelId="{016B7509-3DE4-4754-9B6F-5F0EA84E1BF8}" type="parTrans" cxnId="{CAAE0765-C963-4FCF-9373-15CD37EDAABB}">
      <dgm:prSet/>
      <dgm:spPr/>
      <dgm:t>
        <a:bodyPr/>
        <a:lstStyle/>
        <a:p>
          <a:endParaRPr lang="ru-RU"/>
        </a:p>
      </dgm:t>
    </dgm:pt>
    <dgm:pt modelId="{02090DF6-29AB-4914-B6F3-62D57D47BAE5}" type="sibTrans" cxnId="{CAAE0765-C963-4FCF-9373-15CD37EDAABB}">
      <dgm:prSet/>
      <dgm:spPr/>
      <dgm:t>
        <a:bodyPr/>
        <a:lstStyle/>
        <a:p>
          <a:endParaRPr lang="ru-RU"/>
        </a:p>
      </dgm:t>
    </dgm:pt>
    <dgm:pt modelId="{2F6CEC48-8BCE-4F1E-9333-EEBF0618321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B5CCCB5B-BFF8-4082-8C99-0A2D09A85EC9}" type="parTrans" cxnId="{8EE5FCDD-D13D-4AEA-9FB0-0C553F855582}">
      <dgm:prSet/>
      <dgm:spPr/>
      <dgm:t>
        <a:bodyPr/>
        <a:lstStyle/>
        <a:p>
          <a:endParaRPr lang="ru-RU"/>
        </a:p>
      </dgm:t>
    </dgm:pt>
    <dgm:pt modelId="{221D4138-2265-4786-BC2C-65F6759B8F9E}" type="sibTrans" cxnId="{8EE5FCDD-D13D-4AEA-9FB0-0C553F855582}">
      <dgm:prSet/>
      <dgm:spPr/>
      <dgm:t>
        <a:bodyPr/>
        <a:lstStyle/>
        <a:p>
          <a:endParaRPr lang="ru-RU"/>
        </a:p>
      </dgm:t>
    </dgm:pt>
    <dgm:pt modelId="{F0A2EFD5-19AA-4354-96AA-67BF5A50372E}">
      <dgm:prSet/>
      <dgm:spPr/>
      <dgm:t>
        <a:bodyPr/>
        <a:lstStyle/>
        <a:p>
          <a:endParaRPr lang="ru-RU"/>
        </a:p>
      </dgm:t>
    </dgm:pt>
    <dgm:pt modelId="{6306038F-92A1-4C6D-B27A-62880D45072D}" type="parTrans" cxnId="{92B79E9E-6FE8-4E07-B906-C87F450A091F}">
      <dgm:prSet/>
      <dgm:spPr/>
      <dgm:t>
        <a:bodyPr/>
        <a:lstStyle/>
        <a:p>
          <a:endParaRPr lang="ru-RU"/>
        </a:p>
      </dgm:t>
    </dgm:pt>
    <dgm:pt modelId="{40AB50A9-EB46-40A0-8093-E088CF3B9804}" type="sibTrans" cxnId="{92B79E9E-6FE8-4E07-B906-C87F450A091F}">
      <dgm:prSet/>
      <dgm:spPr/>
      <dgm:t>
        <a:bodyPr/>
        <a:lstStyle/>
        <a:p>
          <a:endParaRPr lang="ru-RU"/>
        </a:p>
      </dgm:t>
    </dgm:pt>
    <dgm:pt modelId="{B75BF77A-28AD-4B6C-8564-0CC0574C680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962AD31-C456-4B23-89A6-312D9F696FED}" type="parTrans" cxnId="{5EB54F69-EF86-4FDB-A1AE-4A45498FE5A2}">
      <dgm:prSet/>
      <dgm:spPr/>
      <dgm:t>
        <a:bodyPr/>
        <a:lstStyle/>
        <a:p>
          <a:endParaRPr lang="ru-RU"/>
        </a:p>
      </dgm:t>
    </dgm:pt>
    <dgm:pt modelId="{068378D3-B481-490C-92D4-640CE63D6B4E}" type="sibTrans" cxnId="{5EB54F69-EF86-4FDB-A1AE-4A45498FE5A2}">
      <dgm:prSet/>
      <dgm:spPr/>
      <dgm:t>
        <a:bodyPr/>
        <a:lstStyle/>
        <a:p>
          <a:endParaRPr lang="ru-RU"/>
        </a:p>
      </dgm:t>
    </dgm:pt>
    <dgm:pt modelId="{02A1FE85-BDE7-489E-B040-3D97BBB7E110}">
      <dgm:prSet/>
      <dgm:spPr/>
      <dgm:t>
        <a:bodyPr/>
        <a:lstStyle/>
        <a:p>
          <a:endParaRPr lang="ru-RU"/>
        </a:p>
      </dgm:t>
    </dgm:pt>
    <dgm:pt modelId="{7A27088D-03A4-4D5B-B159-E43FF6EF7830}" type="parTrans" cxnId="{9248B9AA-1811-422F-8EF9-A720308CE03E}">
      <dgm:prSet/>
      <dgm:spPr/>
      <dgm:t>
        <a:bodyPr/>
        <a:lstStyle/>
        <a:p>
          <a:endParaRPr lang="ru-RU"/>
        </a:p>
      </dgm:t>
    </dgm:pt>
    <dgm:pt modelId="{F0BAC3A1-53F4-4B95-9FFB-94BE2077B8BA}" type="sibTrans" cxnId="{9248B9AA-1811-422F-8EF9-A720308CE03E}">
      <dgm:prSet/>
      <dgm:spPr/>
      <dgm:t>
        <a:bodyPr/>
        <a:lstStyle/>
        <a:p>
          <a:endParaRPr lang="ru-RU"/>
        </a:p>
      </dgm:t>
    </dgm:pt>
    <dgm:pt modelId="{E6290C38-DA76-4705-8AD6-894AA1ACFB9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39472C4-E4A3-41DF-8377-69D0E23D60C7}" type="parTrans" cxnId="{51764746-4228-4597-AFFE-C9142DE9AAA6}">
      <dgm:prSet/>
      <dgm:spPr/>
      <dgm:t>
        <a:bodyPr/>
        <a:lstStyle/>
        <a:p>
          <a:endParaRPr lang="ru-RU"/>
        </a:p>
      </dgm:t>
    </dgm:pt>
    <dgm:pt modelId="{516FA3C1-E91B-4DB2-9DC6-8FE626218C6C}" type="sibTrans" cxnId="{51764746-4228-4597-AFFE-C9142DE9AAA6}">
      <dgm:prSet/>
      <dgm:spPr/>
      <dgm:t>
        <a:bodyPr/>
        <a:lstStyle/>
        <a:p>
          <a:endParaRPr lang="ru-RU"/>
        </a:p>
      </dgm:t>
    </dgm:pt>
    <dgm:pt modelId="{136B2E44-0F4B-4B9F-80C6-5860C6D83C6C}">
      <dgm:prSet/>
      <dgm:spPr/>
      <dgm:t>
        <a:bodyPr/>
        <a:lstStyle/>
        <a:p>
          <a:endParaRPr lang="ru-RU"/>
        </a:p>
      </dgm:t>
    </dgm:pt>
    <dgm:pt modelId="{12086AD2-56F7-4E32-A099-7C86FDD52165}" type="parTrans" cxnId="{74A8D944-9F5D-4FD0-97AF-0DA793EF71EB}">
      <dgm:prSet/>
      <dgm:spPr/>
      <dgm:t>
        <a:bodyPr/>
        <a:lstStyle/>
        <a:p>
          <a:endParaRPr lang="ru-RU"/>
        </a:p>
      </dgm:t>
    </dgm:pt>
    <dgm:pt modelId="{EA41383B-5D6F-4B75-8890-63D32494AB86}" type="sibTrans" cxnId="{74A8D944-9F5D-4FD0-97AF-0DA793EF71EB}">
      <dgm:prSet/>
      <dgm:spPr/>
      <dgm:t>
        <a:bodyPr/>
        <a:lstStyle/>
        <a:p>
          <a:endParaRPr lang="ru-RU"/>
        </a:p>
      </dgm:t>
    </dgm:pt>
    <dgm:pt modelId="{FA79F9F6-BA67-46E2-858F-FFBE31CB987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E9636E92-1574-42F4-A942-74983D9AEB05}" type="parTrans" cxnId="{BFFA111D-14C7-45D4-89CD-B798E71B4827}">
      <dgm:prSet/>
      <dgm:spPr/>
      <dgm:t>
        <a:bodyPr/>
        <a:lstStyle/>
        <a:p>
          <a:endParaRPr lang="ru-RU"/>
        </a:p>
      </dgm:t>
    </dgm:pt>
    <dgm:pt modelId="{223DCA57-23C9-4EF1-B7E3-CFDB07FBBF10}" type="sibTrans" cxnId="{BFFA111D-14C7-45D4-89CD-B798E71B4827}">
      <dgm:prSet/>
      <dgm:spPr/>
      <dgm:t>
        <a:bodyPr/>
        <a:lstStyle/>
        <a:p>
          <a:endParaRPr lang="ru-RU"/>
        </a:p>
      </dgm:t>
    </dgm:pt>
    <dgm:pt modelId="{BD516C59-C4CC-4969-A44F-5757630CE4B6}">
      <dgm:prSet/>
      <dgm:spPr/>
      <dgm:t>
        <a:bodyPr/>
        <a:lstStyle/>
        <a:p>
          <a:endParaRPr lang="ru-RU"/>
        </a:p>
      </dgm:t>
    </dgm:pt>
    <dgm:pt modelId="{0B3DFB88-0036-44EF-87E7-1C97ADD6CECF}" type="parTrans" cxnId="{151CEEE9-5D02-4476-9CF6-18E70D1D6A1D}">
      <dgm:prSet/>
      <dgm:spPr/>
      <dgm:t>
        <a:bodyPr/>
        <a:lstStyle/>
        <a:p>
          <a:endParaRPr lang="ru-RU"/>
        </a:p>
      </dgm:t>
    </dgm:pt>
    <dgm:pt modelId="{F797C190-9F90-48D1-A82F-87B84AA52720}" type="sibTrans" cxnId="{151CEEE9-5D02-4476-9CF6-18E70D1D6A1D}">
      <dgm:prSet/>
      <dgm:spPr/>
      <dgm:t>
        <a:bodyPr/>
        <a:lstStyle/>
        <a:p>
          <a:endParaRPr lang="ru-RU"/>
        </a:p>
      </dgm:t>
    </dgm:pt>
    <dgm:pt modelId="{79609689-D2B8-4B83-B34E-D67C9E49B1C6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2E5B612-0F2E-43C2-A93C-F85E9991C198}" type="parTrans" cxnId="{9020E2F3-0F20-4779-8C7E-EF26B47CD76C}">
      <dgm:prSet/>
      <dgm:spPr/>
      <dgm:t>
        <a:bodyPr/>
        <a:lstStyle/>
        <a:p>
          <a:endParaRPr lang="ru-RU"/>
        </a:p>
      </dgm:t>
    </dgm:pt>
    <dgm:pt modelId="{3636C843-831D-4D36-B4DB-7435133A9CF0}" type="sibTrans" cxnId="{9020E2F3-0F20-4779-8C7E-EF26B47CD76C}">
      <dgm:prSet/>
      <dgm:spPr/>
      <dgm:t>
        <a:bodyPr/>
        <a:lstStyle/>
        <a:p>
          <a:endParaRPr lang="ru-RU"/>
        </a:p>
      </dgm:t>
    </dgm:pt>
    <dgm:pt modelId="{6DC3F09C-308F-4931-8AFA-BD4115D8D6B5}">
      <dgm:prSet/>
      <dgm:spPr/>
      <dgm:t>
        <a:bodyPr/>
        <a:lstStyle/>
        <a:p>
          <a:endParaRPr lang="ru-RU"/>
        </a:p>
      </dgm:t>
    </dgm:pt>
    <dgm:pt modelId="{E6DD911E-0E26-492A-83A2-A702BD15EC98}" type="parTrans" cxnId="{9FF091DA-3EF5-49BB-BEA4-0FECCEAC0E04}">
      <dgm:prSet/>
      <dgm:spPr/>
      <dgm:t>
        <a:bodyPr/>
        <a:lstStyle/>
        <a:p>
          <a:endParaRPr lang="ru-RU"/>
        </a:p>
      </dgm:t>
    </dgm:pt>
    <dgm:pt modelId="{1F21BA9F-E293-4047-86C2-F1D4D2C2BBB7}" type="sibTrans" cxnId="{9FF091DA-3EF5-49BB-BEA4-0FECCEAC0E04}">
      <dgm:prSet/>
      <dgm:spPr/>
      <dgm:t>
        <a:bodyPr/>
        <a:lstStyle/>
        <a:p>
          <a:endParaRPr lang="ru-RU"/>
        </a:p>
      </dgm:t>
    </dgm:pt>
    <dgm:pt modelId="{8CC16C83-6995-4819-9CCF-BCF73541DD7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A3BB5C7-4C9C-4AA3-A64A-AA368EE28979}" type="parTrans" cxnId="{64A3C7F0-090B-4BDB-BD36-94D2824D04CE}">
      <dgm:prSet/>
      <dgm:spPr/>
      <dgm:t>
        <a:bodyPr/>
        <a:lstStyle/>
        <a:p>
          <a:endParaRPr lang="ru-RU"/>
        </a:p>
      </dgm:t>
    </dgm:pt>
    <dgm:pt modelId="{ED5E0CFA-D35E-471E-A5C6-F27F073FDBBA}" type="sibTrans" cxnId="{64A3C7F0-090B-4BDB-BD36-94D2824D04CE}">
      <dgm:prSet/>
      <dgm:spPr/>
      <dgm:t>
        <a:bodyPr/>
        <a:lstStyle/>
        <a:p>
          <a:endParaRPr lang="ru-RU"/>
        </a:p>
      </dgm:t>
    </dgm:pt>
    <dgm:pt modelId="{EA44C6FC-457D-4C85-902A-0886EAF7B2A2}">
      <dgm:prSet/>
      <dgm:spPr/>
      <dgm:t>
        <a:bodyPr/>
        <a:lstStyle/>
        <a:p>
          <a:endParaRPr lang="ru-RU"/>
        </a:p>
      </dgm:t>
    </dgm:pt>
    <dgm:pt modelId="{FC5D92B4-F36F-4A70-A9DF-AEFB5D95177F}" type="parTrans" cxnId="{9E817D35-15B7-4272-A956-2BB6851901E9}">
      <dgm:prSet/>
      <dgm:spPr/>
      <dgm:t>
        <a:bodyPr/>
        <a:lstStyle/>
        <a:p>
          <a:endParaRPr lang="ru-RU"/>
        </a:p>
      </dgm:t>
    </dgm:pt>
    <dgm:pt modelId="{58122259-1ACD-48A2-94B3-412FCA82FFFB}" type="sibTrans" cxnId="{9E817D35-15B7-4272-A956-2BB6851901E9}">
      <dgm:prSet/>
      <dgm:spPr/>
      <dgm:t>
        <a:bodyPr/>
        <a:lstStyle/>
        <a:p>
          <a:endParaRPr lang="ru-RU"/>
        </a:p>
      </dgm:t>
    </dgm:pt>
    <dgm:pt modelId="{BBCA3A0F-AE8E-4C4B-84A5-EAFD5D97F8C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980C0F08-D4F4-402A-8383-24D927EBDFB5}" type="parTrans" cxnId="{02C77DFD-D5E9-4FF6-A30B-46144564F522}">
      <dgm:prSet/>
      <dgm:spPr/>
      <dgm:t>
        <a:bodyPr/>
        <a:lstStyle/>
        <a:p>
          <a:endParaRPr lang="ru-RU"/>
        </a:p>
      </dgm:t>
    </dgm:pt>
    <dgm:pt modelId="{3897C0CA-0A67-4689-82DE-E5C8F67697B1}" type="sibTrans" cxnId="{02C77DFD-D5E9-4FF6-A30B-46144564F522}">
      <dgm:prSet/>
      <dgm:spPr/>
      <dgm:t>
        <a:bodyPr/>
        <a:lstStyle/>
        <a:p>
          <a:endParaRPr lang="ru-RU"/>
        </a:p>
      </dgm:t>
    </dgm:pt>
    <dgm:pt modelId="{3DCEF60E-FEB2-4E6E-AA4F-5E1E5253F46F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380A3E2-F9EB-4DFD-852E-4DAEB3373F25}" type="parTrans" cxnId="{902E9F7B-7DA5-4531-A573-D37031DA8947}">
      <dgm:prSet/>
      <dgm:spPr/>
      <dgm:t>
        <a:bodyPr/>
        <a:lstStyle/>
        <a:p>
          <a:endParaRPr lang="ru-RU"/>
        </a:p>
      </dgm:t>
    </dgm:pt>
    <dgm:pt modelId="{AD876A1D-C5E5-4166-B099-A6ED2459D35B}" type="sibTrans" cxnId="{902E9F7B-7DA5-4531-A573-D37031DA8947}">
      <dgm:prSet/>
      <dgm:spPr/>
      <dgm:t>
        <a:bodyPr/>
        <a:lstStyle/>
        <a:p>
          <a:endParaRPr lang="ru-RU"/>
        </a:p>
      </dgm:t>
    </dgm:pt>
    <dgm:pt modelId="{64770974-24BA-473B-84A7-A572EB6DBC7B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13FD557D-82F5-4598-9EA2-E60CEC2A55D7}" type="parTrans" cxnId="{112FC483-EDBA-4BB8-86FD-A5DAC7C58F03}">
      <dgm:prSet/>
      <dgm:spPr/>
      <dgm:t>
        <a:bodyPr/>
        <a:lstStyle/>
        <a:p>
          <a:endParaRPr lang="ru-RU"/>
        </a:p>
      </dgm:t>
    </dgm:pt>
    <dgm:pt modelId="{98D502DE-7CA0-4CC7-949F-CC83D404C76F}" type="sibTrans" cxnId="{112FC483-EDBA-4BB8-86FD-A5DAC7C58F03}">
      <dgm:prSet/>
      <dgm:spPr/>
      <dgm:t>
        <a:bodyPr/>
        <a:lstStyle/>
        <a:p>
          <a:endParaRPr lang="ru-RU"/>
        </a:p>
      </dgm:t>
    </dgm:pt>
    <dgm:pt modelId="{3948F972-DF65-4D02-BE54-FE67D02FC41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09AB19C-3C58-4162-ADCB-998405F399D8}" type="parTrans" cxnId="{BD874642-F671-4004-863B-3858E0A5059A}">
      <dgm:prSet/>
      <dgm:spPr/>
      <dgm:t>
        <a:bodyPr/>
        <a:lstStyle/>
        <a:p>
          <a:endParaRPr lang="ru-RU"/>
        </a:p>
      </dgm:t>
    </dgm:pt>
    <dgm:pt modelId="{3815EF4A-4A5E-4FC8-908B-9FEC061E1294}" type="sibTrans" cxnId="{BD874642-F671-4004-863B-3858E0A5059A}">
      <dgm:prSet/>
      <dgm:spPr/>
      <dgm:t>
        <a:bodyPr/>
        <a:lstStyle/>
        <a:p>
          <a:endParaRPr lang="ru-RU"/>
        </a:p>
      </dgm:t>
    </dgm:pt>
    <dgm:pt modelId="{B0E0AE01-3678-4258-95EF-D409CE97E90D}">
      <dgm:prSet/>
      <dgm:spPr/>
      <dgm:t>
        <a:bodyPr/>
        <a:lstStyle/>
        <a:p>
          <a:endParaRPr lang="ru-RU"/>
        </a:p>
      </dgm:t>
    </dgm:pt>
    <dgm:pt modelId="{9E459A5F-85B8-44BA-916E-C267BC788BFA}" type="parTrans" cxnId="{C20078EF-2A8E-4162-B788-4967B1A6DC2E}">
      <dgm:prSet/>
      <dgm:spPr/>
      <dgm:t>
        <a:bodyPr/>
        <a:lstStyle/>
        <a:p>
          <a:endParaRPr lang="ru-RU"/>
        </a:p>
      </dgm:t>
    </dgm:pt>
    <dgm:pt modelId="{0ECB3893-CEBF-45CC-A371-9CF152AE833E}" type="sibTrans" cxnId="{C20078EF-2A8E-4162-B788-4967B1A6DC2E}">
      <dgm:prSet/>
      <dgm:spPr/>
      <dgm:t>
        <a:bodyPr/>
        <a:lstStyle/>
        <a:p>
          <a:endParaRPr lang="ru-RU"/>
        </a:p>
      </dgm:t>
    </dgm:pt>
    <dgm:pt modelId="{C3A9E63E-6BCA-42E2-BDCB-73E56F762DF7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8B3777C4-191F-4D78-8C61-2B3ADD6B9DF1}" type="parTrans" cxnId="{09835C7D-E793-40CD-824D-441145057B30}">
      <dgm:prSet/>
      <dgm:spPr/>
      <dgm:t>
        <a:bodyPr/>
        <a:lstStyle/>
        <a:p>
          <a:endParaRPr lang="ru-RU"/>
        </a:p>
      </dgm:t>
    </dgm:pt>
    <dgm:pt modelId="{ACF16E01-F0F6-45C8-9220-AD84A28D793E}" type="sibTrans" cxnId="{09835C7D-E793-40CD-824D-441145057B30}">
      <dgm:prSet/>
      <dgm:spPr/>
      <dgm:t>
        <a:bodyPr/>
        <a:lstStyle/>
        <a:p>
          <a:endParaRPr lang="ru-RU"/>
        </a:p>
      </dgm:t>
    </dgm:pt>
    <dgm:pt modelId="{D7345A68-E0EB-4C86-B7F0-EF383EEDE7EA}">
      <dgm:prSet/>
      <dgm:spPr/>
      <dgm:t>
        <a:bodyPr/>
        <a:lstStyle/>
        <a:p>
          <a:endParaRPr lang="ru-RU"/>
        </a:p>
      </dgm:t>
    </dgm:pt>
    <dgm:pt modelId="{6C63F0A5-9841-4533-B1A4-496DE3AA820B}" type="parTrans" cxnId="{75E13D75-4E96-4A26-8F0E-1CC2DF365490}">
      <dgm:prSet/>
      <dgm:spPr/>
      <dgm:t>
        <a:bodyPr/>
        <a:lstStyle/>
        <a:p>
          <a:endParaRPr lang="ru-RU"/>
        </a:p>
      </dgm:t>
    </dgm:pt>
    <dgm:pt modelId="{075AC221-8D6C-4BE8-AB87-CFDC3CF2D7BD}" type="sibTrans" cxnId="{75E13D75-4E96-4A26-8F0E-1CC2DF365490}">
      <dgm:prSet/>
      <dgm:spPr/>
      <dgm:t>
        <a:bodyPr/>
        <a:lstStyle/>
        <a:p>
          <a:endParaRPr lang="ru-RU"/>
        </a:p>
      </dgm:t>
    </dgm:pt>
    <dgm:pt modelId="{5C2098BF-AC7C-4F3E-99E0-7B0C35EE0978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1900A03-E5FA-4D29-A7DB-5CCD588EEF8B}" type="parTrans" cxnId="{661B2236-B028-497F-A829-5A91EFC653AD}">
      <dgm:prSet/>
      <dgm:spPr/>
      <dgm:t>
        <a:bodyPr/>
        <a:lstStyle/>
        <a:p>
          <a:endParaRPr lang="ru-RU"/>
        </a:p>
      </dgm:t>
    </dgm:pt>
    <dgm:pt modelId="{ECAE4F77-01DF-4015-8324-FF48D0A98CC1}" type="sibTrans" cxnId="{661B2236-B028-497F-A829-5A91EFC653AD}">
      <dgm:prSet/>
      <dgm:spPr/>
      <dgm:t>
        <a:bodyPr/>
        <a:lstStyle/>
        <a:p>
          <a:endParaRPr lang="ru-RU"/>
        </a:p>
      </dgm:t>
    </dgm:pt>
    <dgm:pt modelId="{B8CE2347-55FA-40CF-97A9-5E4F1BDCD75D}">
      <dgm:prSet/>
      <dgm:spPr/>
      <dgm:t>
        <a:bodyPr/>
        <a:lstStyle/>
        <a:p>
          <a:endParaRPr lang="ru-RU"/>
        </a:p>
      </dgm:t>
    </dgm:pt>
    <dgm:pt modelId="{192ECCB1-8F2C-48DA-8EA8-0C4C527D33E0}" type="parTrans" cxnId="{BF4767F4-C0C6-4AD6-A1DC-EDEC0161BE0C}">
      <dgm:prSet/>
      <dgm:spPr/>
      <dgm:t>
        <a:bodyPr/>
        <a:lstStyle/>
        <a:p>
          <a:endParaRPr lang="ru-RU"/>
        </a:p>
      </dgm:t>
    </dgm:pt>
    <dgm:pt modelId="{8D0546AB-A80C-4CF8-B3A6-E8C925942609}" type="sibTrans" cxnId="{BF4767F4-C0C6-4AD6-A1DC-EDEC0161BE0C}">
      <dgm:prSet/>
      <dgm:spPr/>
      <dgm:t>
        <a:bodyPr/>
        <a:lstStyle/>
        <a:p>
          <a:endParaRPr lang="ru-RU"/>
        </a:p>
      </dgm:t>
    </dgm:pt>
    <dgm:pt modelId="{44F37EBB-07F5-400C-8064-E3014A048865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2426BD43-70E5-43FF-B2B1-84D2F3066EC0}" type="parTrans" cxnId="{F540A047-E41F-4BF5-86B0-64858D85C779}">
      <dgm:prSet/>
      <dgm:spPr/>
      <dgm:t>
        <a:bodyPr/>
        <a:lstStyle/>
        <a:p>
          <a:endParaRPr lang="ru-RU"/>
        </a:p>
      </dgm:t>
    </dgm:pt>
    <dgm:pt modelId="{8FCD7278-25B0-4589-981C-F094490439BD}" type="sibTrans" cxnId="{F540A047-E41F-4BF5-86B0-64858D85C779}">
      <dgm:prSet/>
      <dgm:spPr/>
      <dgm:t>
        <a:bodyPr/>
        <a:lstStyle/>
        <a:p>
          <a:endParaRPr lang="ru-RU"/>
        </a:p>
      </dgm:t>
    </dgm:pt>
    <dgm:pt modelId="{BD42D39C-FA08-4702-95C8-8AC413433E26}">
      <dgm:prSet/>
      <dgm:spPr/>
      <dgm:t>
        <a:bodyPr/>
        <a:lstStyle/>
        <a:p>
          <a:endParaRPr lang="ru-RU"/>
        </a:p>
      </dgm:t>
    </dgm:pt>
    <dgm:pt modelId="{942E87EB-DF7E-40B2-B097-5DE66CE51349}" type="parTrans" cxnId="{C4FE4504-26C9-41BC-98FD-6A47D9A1EC05}">
      <dgm:prSet/>
      <dgm:spPr/>
      <dgm:t>
        <a:bodyPr/>
        <a:lstStyle/>
        <a:p>
          <a:endParaRPr lang="ru-RU"/>
        </a:p>
      </dgm:t>
    </dgm:pt>
    <dgm:pt modelId="{5F75E199-A6D3-4063-9CA1-5067BE6ECCBE}" type="sibTrans" cxnId="{C4FE4504-26C9-41BC-98FD-6A47D9A1EC05}">
      <dgm:prSet/>
      <dgm:spPr/>
      <dgm:t>
        <a:bodyPr/>
        <a:lstStyle/>
        <a:p>
          <a:endParaRPr lang="ru-RU"/>
        </a:p>
      </dgm:t>
    </dgm:pt>
    <dgm:pt modelId="{57E13430-A9CB-40AA-B906-C14734E07B2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8E9CB88-F6C4-4943-9D81-67C069EADE7A}" type="parTrans" cxnId="{3915B653-C158-4CC2-9D33-AA6FCAC0FBF7}">
      <dgm:prSet/>
      <dgm:spPr/>
      <dgm:t>
        <a:bodyPr/>
        <a:lstStyle/>
        <a:p>
          <a:endParaRPr lang="ru-RU"/>
        </a:p>
      </dgm:t>
    </dgm:pt>
    <dgm:pt modelId="{A2B54C1F-0D89-4E23-9542-29E2D21A4A10}" type="sibTrans" cxnId="{3915B653-C158-4CC2-9D33-AA6FCAC0FBF7}">
      <dgm:prSet/>
      <dgm:spPr/>
      <dgm:t>
        <a:bodyPr/>
        <a:lstStyle/>
        <a:p>
          <a:endParaRPr lang="ru-RU"/>
        </a:p>
      </dgm:t>
    </dgm:pt>
    <dgm:pt modelId="{1C19A7E3-6166-4F40-A303-66BCDCDB6563}">
      <dgm:prSet/>
      <dgm:spPr/>
      <dgm:t>
        <a:bodyPr/>
        <a:lstStyle/>
        <a:p>
          <a:endParaRPr lang="ru-RU"/>
        </a:p>
      </dgm:t>
    </dgm:pt>
    <dgm:pt modelId="{03F24C13-4B29-4016-867D-FA36975EA932}" type="parTrans" cxnId="{FA683733-8BA6-4F04-BF67-A76837A28C4A}">
      <dgm:prSet/>
      <dgm:spPr/>
      <dgm:t>
        <a:bodyPr/>
        <a:lstStyle/>
        <a:p>
          <a:endParaRPr lang="ru-RU"/>
        </a:p>
      </dgm:t>
    </dgm:pt>
    <dgm:pt modelId="{044C0B62-75E9-4072-9356-34B5DC3C97E3}" type="sibTrans" cxnId="{FA683733-8BA6-4F04-BF67-A76837A28C4A}">
      <dgm:prSet/>
      <dgm:spPr/>
      <dgm:t>
        <a:bodyPr/>
        <a:lstStyle/>
        <a:p>
          <a:endParaRPr lang="ru-RU"/>
        </a:p>
      </dgm:t>
    </dgm:pt>
    <dgm:pt modelId="{14F89DC3-B22C-415B-83F4-0B71B89F844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CCC00E36-651C-4157-B66C-B2C983E25EB3}" type="parTrans" cxnId="{17703853-D7C5-41DE-9151-9260D7AA51EC}">
      <dgm:prSet/>
      <dgm:spPr/>
      <dgm:t>
        <a:bodyPr/>
        <a:lstStyle/>
        <a:p>
          <a:endParaRPr lang="ru-RU"/>
        </a:p>
      </dgm:t>
    </dgm:pt>
    <dgm:pt modelId="{3265549E-83C5-4E9C-86ED-3F983454AC74}" type="sibTrans" cxnId="{17703853-D7C5-41DE-9151-9260D7AA51EC}">
      <dgm:prSet/>
      <dgm:spPr/>
      <dgm:t>
        <a:bodyPr/>
        <a:lstStyle/>
        <a:p>
          <a:endParaRPr lang="ru-RU"/>
        </a:p>
      </dgm:t>
    </dgm:pt>
    <dgm:pt modelId="{78752973-1182-4AD2-B4A3-E21995E6FB28}">
      <dgm:prSet/>
      <dgm:spPr/>
      <dgm:t>
        <a:bodyPr/>
        <a:lstStyle/>
        <a:p>
          <a:endParaRPr lang="ru-RU"/>
        </a:p>
      </dgm:t>
    </dgm:pt>
    <dgm:pt modelId="{175ADA52-7C32-474A-94D0-70F066B626E7}" type="parTrans" cxnId="{A0C9B620-9E68-4BEF-8F4F-65D8327C82A0}">
      <dgm:prSet/>
      <dgm:spPr/>
      <dgm:t>
        <a:bodyPr/>
        <a:lstStyle/>
        <a:p>
          <a:endParaRPr lang="ru-RU"/>
        </a:p>
      </dgm:t>
    </dgm:pt>
    <dgm:pt modelId="{8917AD05-2FF1-4E84-B2BD-49290F3A0883}" type="sibTrans" cxnId="{A0C9B620-9E68-4BEF-8F4F-65D8327C82A0}">
      <dgm:prSet/>
      <dgm:spPr/>
      <dgm:t>
        <a:bodyPr/>
        <a:lstStyle/>
        <a:p>
          <a:endParaRPr lang="ru-RU"/>
        </a:p>
      </dgm:t>
    </dgm:pt>
    <dgm:pt modelId="{816A6D8A-4E0D-4EC2-BBDF-6355EB4632F3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4B761D7B-BD20-4658-ACDF-A3EF60D4CAFE}" type="parTrans" cxnId="{5F4914EB-CF0B-47F4-B8DD-5E9E85B375DF}">
      <dgm:prSet/>
      <dgm:spPr/>
      <dgm:t>
        <a:bodyPr/>
        <a:lstStyle/>
        <a:p>
          <a:endParaRPr lang="ru-RU"/>
        </a:p>
      </dgm:t>
    </dgm:pt>
    <dgm:pt modelId="{F60B8211-6BC8-4A96-A634-E7021C3FEB0E}" type="sibTrans" cxnId="{5F4914EB-CF0B-47F4-B8DD-5E9E85B375DF}">
      <dgm:prSet/>
      <dgm:spPr/>
      <dgm:t>
        <a:bodyPr/>
        <a:lstStyle/>
        <a:p>
          <a:endParaRPr lang="ru-RU"/>
        </a:p>
      </dgm:t>
    </dgm:pt>
    <dgm:pt modelId="{AA475728-195E-4F76-B024-A5B994AFFFCE}">
      <dgm:prSet/>
      <dgm:spPr/>
      <dgm:t>
        <a:bodyPr/>
        <a:lstStyle/>
        <a:p>
          <a:endParaRPr lang="ru-RU"/>
        </a:p>
      </dgm:t>
    </dgm:pt>
    <dgm:pt modelId="{803292A0-BC8B-4FC5-95D9-289FBCA6A370}" type="parTrans" cxnId="{4F19518C-2507-4BEC-A0DF-D9427533695A}">
      <dgm:prSet/>
      <dgm:spPr/>
      <dgm:t>
        <a:bodyPr/>
        <a:lstStyle/>
        <a:p>
          <a:endParaRPr lang="ru-RU"/>
        </a:p>
      </dgm:t>
    </dgm:pt>
    <dgm:pt modelId="{7B4BAD45-A835-4A9E-BEA0-55D194170654}" type="sibTrans" cxnId="{4F19518C-2507-4BEC-A0DF-D9427533695A}">
      <dgm:prSet/>
      <dgm:spPr/>
      <dgm:t>
        <a:bodyPr/>
        <a:lstStyle/>
        <a:p>
          <a:endParaRPr lang="ru-RU"/>
        </a:p>
      </dgm:t>
    </dgm:pt>
    <dgm:pt modelId="{77B5E7F4-76F6-42AD-B932-1433094DE01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B6EBE27-47D3-4689-BA8A-9AB9E54B3E4F}" type="parTrans" cxnId="{2CB3CE63-BAF7-48FB-B21B-2D26CC39DE1D}">
      <dgm:prSet/>
      <dgm:spPr/>
      <dgm:t>
        <a:bodyPr/>
        <a:lstStyle/>
        <a:p>
          <a:endParaRPr lang="ru-RU"/>
        </a:p>
      </dgm:t>
    </dgm:pt>
    <dgm:pt modelId="{E0C57DDB-1E64-4C91-9687-E20CFC6D7CA4}" type="sibTrans" cxnId="{2CB3CE63-BAF7-48FB-B21B-2D26CC39DE1D}">
      <dgm:prSet/>
      <dgm:spPr/>
      <dgm:t>
        <a:bodyPr/>
        <a:lstStyle/>
        <a:p>
          <a:endParaRPr lang="ru-RU"/>
        </a:p>
      </dgm:t>
    </dgm:pt>
    <dgm:pt modelId="{28640ACA-6EBB-4974-B677-0D45C836BB33}">
      <dgm:prSet/>
      <dgm:spPr/>
      <dgm:t>
        <a:bodyPr/>
        <a:lstStyle/>
        <a:p>
          <a:endParaRPr lang="ru-RU"/>
        </a:p>
      </dgm:t>
    </dgm:pt>
    <dgm:pt modelId="{DD7C9552-378D-49E2-BC79-C2248865DE7B}" type="parTrans" cxnId="{066967DD-3FC3-46BA-A433-A87D1BBDAE76}">
      <dgm:prSet/>
      <dgm:spPr/>
      <dgm:t>
        <a:bodyPr/>
        <a:lstStyle/>
        <a:p>
          <a:endParaRPr lang="ru-RU"/>
        </a:p>
      </dgm:t>
    </dgm:pt>
    <dgm:pt modelId="{FE5AE99B-C298-4902-B39A-324977C545EC}" type="sibTrans" cxnId="{066967DD-3FC3-46BA-A433-A87D1BBDAE76}">
      <dgm:prSet/>
      <dgm:spPr/>
      <dgm:t>
        <a:bodyPr/>
        <a:lstStyle/>
        <a:p>
          <a:endParaRPr lang="ru-RU"/>
        </a:p>
      </dgm:t>
    </dgm:pt>
    <dgm:pt modelId="{58AAA56E-237D-416E-97DF-934E464BE901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3AF1B7DA-C0BE-4A5F-9CD8-D175C87E9F84}" type="parTrans" cxnId="{60E1FF18-30B9-4BA5-BF17-EFB8201890E9}">
      <dgm:prSet/>
      <dgm:spPr/>
      <dgm:t>
        <a:bodyPr/>
        <a:lstStyle/>
        <a:p>
          <a:endParaRPr lang="ru-RU"/>
        </a:p>
      </dgm:t>
    </dgm:pt>
    <dgm:pt modelId="{4BEB5A38-4EE2-4728-8F6B-D01AAD7ABB1A}" type="sibTrans" cxnId="{60E1FF18-30B9-4BA5-BF17-EFB8201890E9}">
      <dgm:prSet/>
      <dgm:spPr/>
      <dgm:t>
        <a:bodyPr/>
        <a:lstStyle/>
        <a:p>
          <a:endParaRPr lang="ru-RU"/>
        </a:p>
      </dgm:t>
    </dgm:pt>
    <dgm:pt modelId="{37525363-09CE-4F12-8C43-B814737138EE}">
      <dgm:prSet/>
      <dgm:spPr/>
      <dgm:t>
        <a:bodyPr/>
        <a:lstStyle/>
        <a:p>
          <a:endParaRPr lang="ru-RU"/>
        </a:p>
      </dgm:t>
    </dgm:pt>
    <dgm:pt modelId="{5B768DFE-7949-434F-A03C-FB6C815CC6B0}" type="parTrans" cxnId="{A6B2A488-B91C-4DB5-8EED-8251D6499B23}">
      <dgm:prSet/>
      <dgm:spPr/>
      <dgm:t>
        <a:bodyPr/>
        <a:lstStyle/>
        <a:p>
          <a:endParaRPr lang="ru-RU"/>
        </a:p>
      </dgm:t>
    </dgm:pt>
    <dgm:pt modelId="{50149A3B-568A-4DAD-8316-FE3F0A39868A}" type="sibTrans" cxnId="{A6B2A488-B91C-4DB5-8EED-8251D6499B23}">
      <dgm:prSet/>
      <dgm:spPr/>
      <dgm:t>
        <a:bodyPr/>
        <a:lstStyle/>
        <a:p>
          <a:endParaRPr lang="ru-RU"/>
        </a:p>
      </dgm:t>
    </dgm:pt>
    <dgm:pt modelId="{895CC747-EFCC-4CBF-BBC2-FCCAB7C8E329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7CFDF9CD-228F-460D-8F24-913F8D85052C}" type="parTrans" cxnId="{04C1FBA2-0DA0-4B6A-A5BF-2CF430C012B8}">
      <dgm:prSet/>
      <dgm:spPr/>
      <dgm:t>
        <a:bodyPr/>
        <a:lstStyle/>
        <a:p>
          <a:endParaRPr lang="ru-RU"/>
        </a:p>
      </dgm:t>
    </dgm:pt>
    <dgm:pt modelId="{E5C9BBF9-2A01-4169-B790-AFB47EE7194C}" type="sibTrans" cxnId="{04C1FBA2-0DA0-4B6A-A5BF-2CF430C012B8}">
      <dgm:prSet/>
      <dgm:spPr/>
      <dgm:t>
        <a:bodyPr/>
        <a:lstStyle/>
        <a:p>
          <a:endParaRPr lang="ru-RU"/>
        </a:p>
      </dgm:t>
    </dgm:pt>
    <dgm:pt modelId="{7C4E79AF-0081-4024-812F-5E21FAB8DC5A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F3FF8417-F344-4058-852E-B16E1399B8D6}" type="parTrans" cxnId="{8B13CAE7-B60B-499D-A24E-3FE59098E45A}">
      <dgm:prSet/>
      <dgm:spPr/>
      <dgm:t>
        <a:bodyPr/>
        <a:lstStyle/>
        <a:p>
          <a:endParaRPr lang="ru-RU"/>
        </a:p>
      </dgm:t>
    </dgm:pt>
    <dgm:pt modelId="{C9403004-3C18-4148-87EC-D8E336E06EFA}" type="sibTrans" cxnId="{8B13CAE7-B60B-499D-A24E-3FE59098E45A}">
      <dgm:prSet/>
      <dgm:spPr/>
      <dgm:t>
        <a:bodyPr/>
        <a:lstStyle/>
        <a:p>
          <a:endParaRPr lang="ru-RU"/>
        </a:p>
      </dgm:t>
    </dgm:pt>
    <dgm:pt modelId="{1D727A2C-B38D-4545-9633-961AFBEDDBB0}">
      <dgm:prSet/>
      <dgm:spPr/>
      <dgm:t>
        <a:bodyPr/>
        <a:lstStyle/>
        <a:p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A084E5CF-B279-42CA-95F5-41653A651186}" type="parTrans" cxnId="{E967912F-C472-419B-B33C-1390CB70E050}">
      <dgm:prSet/>
      <dgm:spPr/>
      <dgm:t>
        <a:bodyPr/>
        <a:lstStyle/>
        <a:p>
          <a:endParaRPr lang="ru-RU"/>
        </a:p>
      </dgm:t>
    </dgm:pt>
    <dgm:pt modelId="{8895682D-2E25-47E2-9494-98690EF38E45}" type="sibTrans" cxnId="{E967912F-C472-419B-B33C-1390CB70E050}">
      <dgm:prSet/>
      <dgm:spPr/>
      <dgm:t>
        <a:bodyPr/>
        <a:lstStyle/>
        <a:p>
          <a:endParaRPr lang="ru-RU"/>
        </a:p>
      </dgm:t>
    </dgm:pt>
    <dgm:pt modelId="{76C883D3-9091-4F65-B876-41E272A0485C}">
      <dgm:prSet/>
      <dgm:spPr/>
      <dgm:t>
        <a:bodyPr/>
        <a:lstStyle/>
        <a:p>
          <a:endParaRPr lang="ru-RU"/>
        </a:p>
      </dgm:t>
    </dgm:pt>
    <dgm:pt modelId="{A1856244-19BC-452D-B53D-2E7E94A65935}" type="parTrans" cxnId="{2FBBED97-AF4C-4C87-9A9C-4886C036B9D8}">
      <dgm:prSet/>
      <dgm:spPr/>
      <dgm:t>
        <a:bodyPr/>
        <a:lstStyle/>
        <a:p>
          <a:endParaRPr lang="ru-RU"/>
        </a:p>
      </dgm:t>
    </dgm:pt>
    <dgm:pt modelId="{DF47952A-B1AF-44E9-8F6C-D8A0A6D70276}" type="sibTrans" cxnId="{2FBBED97-AF4C-4C87-9A9C-4886C036B9D8}">
      <dgm:prSet/>
      <dgm:spPr/>
      <dgm:t>
        <a:bodyPr/>
        <a:lstStyle/>
        <a:p>
          <a:endParaRPr lang="ru-RU"/>
        </a:p>
      </dgm:t>
    </dgm:pt>
    <dgm:pt modelId="{8A19427F-E00B-4175-81EB-E39BD24A9A07}" type="pres">
      <dgm:prSet presAssocID="{E141776B-DD9A-43EE-A277-AAA4BC898E2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7559DE-0035-4A7B-8C55-DCBC63D38729}" type="pres">
      <dgm:prSet presAssocID="{E141776B-DD9A-43EE-A277-AAA4BC898E21}" presName="radial" presStyleCnt="0">
        <dgm:presLayoutVars>
          <dgm:animLvl val="ctr"/>
        </dgm:presLayoutVars>
      </dgm:prSet>
      <dgm:spPr/>
    </dgm:pt>
    <dgm:pt modelId="{35A71798-9944-47B7-8DD9-108C18C1360C}" type="pres">
      <dgm:prSet presAssocID="{0AF99960-75CC-44D5-93E0-14AA016D2A49}" presName="centerShape" presStyleLbl="vennNode1" presStyleIdx="0" presStyleCnt="4" custLinFactNeighborX="5481" custLinFactNeighborY="3951"/>
      <dgm:spPr/>
      <dgm:t>
        <a:bodyPr/>
        <a:lstStyle/>
        <a:p>
          <a:endParaRPr lang="ru-RU"/>
        </a:p>
      </dgm:t>
    </dgm:pt>
    <dgm:pt modelId="{A0BF14C6-AD0B-465B-A319-E61F6932F2A1}" type="pres">
      <dgm:prSet presAssocID="{94140525-D712-43ED-9983-16FD8D3ED477}" presName="node" presStyleLbl="vennNode1" presStyleIdx="1" presStyleCnt="4" custScaleX="174030" custScaleY="110360" custRadScaleRad="102577" custRadScaleInc="4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6B5222-2051-4611-BD8D-184CFEC65C82}" type="pres">
      <dgm:prSet presAssocID="{CE3CF681-01CA-4FB0-933F-32A66E7CBAB1}" presName="node" presStyleLbl="vennNode1" presStyleIdx="2" presStyleCnt="4" custScaleX="137244" custScaleY="130870" custRadScaleRad="117747" custRadScaleInc="990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7B53245-3AAD-43D6-8115-5E66F84432FC}" type="pres">
      <dgm:prSet presAssocID="{4D734610-7C66-4558-8E06-6B36E6A2F6FE}" presName="node" presStyleLbl="vennNode1" presStyleIdx="3" presStyleCnt="4" custScaleX="127933" custScaleY="125710" custRadScaleRad="132481" custRadScaleInc="-1029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FE8613-5E41-4259-A884-1F0106312EDE}" srcId="{E141776B-DD9A-43EE-A277-AAA4BC898E21}" destId="{817B6E03-F0C2-4D27-AC4A-358CD34EB950}" srcOrd="189" destOrd="0" parTransId="{F7A759C9-559F-4E6E-9EDA-57363FCB86AB}" sibTransId="{E4669345-6F27-477E-9816-2161A135BA8B}"/>
    <dgm:cxn modelId="{8B7937C4-C2F7-431C-94A0-53622949F3A4}" srcId="{E141776B-DD9A-43EE-A277-AAA4BC898E21}" destId="{07C44C60-34EA-4583-9356-BD0AB165E3F6}" srcOrd="272" destOrd="0" parTransId="{99689675-6EFD-47F9-A4DA-8135D103B010}" sibTransId="{BC85AFB8-8361-4A84-973A-E25F0BC4AE38}"/>
    <dgm:cxn modelId="{9B2B64F3-A280-46E9-A1B8-A79AF4EF24E6}" srcId="{E141776B-DD9A-43EE-A277-AAA4BC898E21}" destId="{C8D7A2AB-F486-4DC1-91DF-94655064B09E}" srcOrd="66" destOrd="0" parTransId="{07BBA595-A335-4624-9836-6525940D43F5}" sibTransId="{3F4524DB-1D1F-4689-8072-361F52AC532F}"/>
    <dgm:cxn modelId="{9393C0A1-22C6-4063-B4D9-A025DDE6B46D}" srcId="{E141776B-DD9A-43EE-A277-AAA4BC898E21}" destId="{32F1AF06-29B0-431B-AF39-9C655870986A}" srcOrd="186" destOrd="0" parTransId="{D2A83B7B-E781-48AD-8847-2844EA06B8AB}" sibTransId="{6BD3C832-E680-482A-943F-338BD6F2C481}"/>
    <dgm:cxn modelId="{C20078EF-2A8E-4162-B788-4967B1A6DC2E}" srcId="{E141776B-DD9A-43EE-A277-AAA4BC898E21}" destId="{B0E0AE01-3678-4258-95EF-D409CE97E90D}" srcOrd="356" destOrd="0" parTransId="{9E459A5F-85B8-44BA-916E-C267BC788BFA}" sibTransId="{0ECB3893-CEBF-45CC-A371-9CF152AE833E}"/>
    <dgm:cxn modelId="{333C6F1C-8D61-46E1-A73B-BB23C853E34F}" srcId="{0AF99960-75CC-44D5-93E0-14AA016D2A49}" destId="{4D734610-7C66-4558-8E06-6B36E6A2F6FE}" srcOrd="2" destOrd="0" parTransId="{82AFED18-9384-434A-9B1B-7D4BD5BED435}" sibTransId="{424B4E76-E673-4D12-8AF8-F79DBCE6434A}"/>
    <dgm:cxn modelId="{7BE9424E-2A61-4011-A234-D2A2456B1975}" srcId="{E141776B-DD9A-43EE-A277-AAA4BC898E21}" destId="{BED149A2-46B9-413B-B441-A209862FDFA9}" srcOrd="41" destOrd="0" parTransId="{70899B2A-EFBD-4586-A579-15185707222F}" sibTransId="{5CE8E616-0DC8-4608-9EA6-42AC28186A83}"/>
    <dgm:cxn modelId="{9139D47A-AAF2-4A95-A6D6-B435DB4463E3}" srcId="{E141776B-DD9A-43EE-A277-AAA4BC898E21}" destId="{B269D151-F449-4F71-B59D-80224F5F5EDD}" srcOrd="227" destOrd="0" parTransId="{889D1953-B0D8-435C-80C7-F2068A70B276}" sibTransId="{DE8D38A1-F060-4251-9EAC-50584E64C67D}"/>
    <dgm:cxn modelId="{188BEEB5-487D-46F8-85BE-E523B83F5F88}" srcId="{E141776B-DD9A-43EE-A277-AAA4BC898E21}" destId="{81416B20-114B-4D09-B335-9BF6AC7C95EF}" srcOrd="326" destOrd="0" parTransId="{798BFCB4-BFAE-407E-85D9-2F27BC3A8D8E}" sibTransId="{A5EF9492-01B3-4D62-8BEB-80671FDE0FEC}"/>
    <dgm:cxn modelId="{7BC9BEEF-AFD2-471A-A40C-1AE6E2465808}" srcId="{E141776B-DD9A-43EE-A277-AAA4BC898E21}" destId="{3E5362E9-977E-4B09-88AA-EEA60103E6A7}" srcOrd="245" destOrd="0" parTransId="{F5A0065A-28C8-44C9-83D1-6BC334ED6AF8}" sibTransId="{4CCA4B14-2572-4279-A7CA-7B736BF5845F}"/>
    <dgm:cxn modelId="{F78D9239-CA17-4AE1-8D7B-3500A79E4511}" srcId="{E141776B-DD9A-43EE-A277-AAA4BC898E21}" destId="{D4144BE3-8C9D-4B56-8EB4-204281507DCA}" srcOrd="87" destOrd="0" parTransId="{D90AB7EE-A897-4FA5-8E01-8EE7CA89000F}" sibTransId="{9A391715-2B61-49D4-A152-A25C1A8ADD57}"/>
    <dgm:cxn modelId="{BD874642-F671-4004-863B-3858E0A5059A}" srcId="{E141776B-DD9A-43EE-A277-AAA4BC898E21}" destId="{3948F972-DF65-4D02-BE54-FE67D02FC411}" srcOrd="355" destOrd="0" parTransId="{709AB19C-3C58-4162-ADCB-998405F399D8}" sibTransId="{3815EF4A-4A5E-4FC8-908B-9FEC061E1294}"/>
    <dgm:cxn modelId="{BF3F03C7-3E1D-40C5-911A-E1E7A9D78727}" srcId="{E141776B-DD9A-43EE-A277-AAA4BC898E21}" destId="{684533E0-B2BB-4171-9B9B-8791F4870839}" srcOrd="331" destOrd="0" parTransId="{57FC6490-D664-4DDC-8BD9-86C5E330BB5D}" sibTransId="{86E4875B-D0CC-4795-BC96-8EB574E0B13A}"/>
    <dgm:cxn modelId="{94D6A3DE-BDCE-4867-B207-BE7496887E50}" srcId="{E141776B-DD9A-43EE-A277-AAA4BC898E21}" destId="{14121EE8-F537-4E04-B92D-E9F7F63B58B3}" srcOrd="5" destOrd="0" parTransId="{601E7869-2C1A-4030-92C2-73B8782CD1E6}" sibTransId="{99DD2487-DC5C-4CC2-8383-A5B6F10819A0}"/>
    <dgm:cxn modelId="{902E9F7B-7DA5-4531-A573-D37031DA8947}" srcId="{E141776B-DD9A-43EE-A277-AAA4BC898E21}" destId="{3DCEF60E-FEB2-4E6E-AA4F-5E1E5253F46F}" srcOrd="353" destOrd="0" parTransId="{7380A3E2-F9EB-4DFD-852E-4DAEB3373F25}" sibTransId="{AD876A1D-C5E5-4166-B099-A6ED2459D35B}"/>
    <dgm:cxn modelId="{661E4FBC-7D50-4594-8BF2-C39E3A3DE240}" srcId="{E141776B-DD9A-43EE-A277-AAA4BC898E21}" destId="{11BA39DC-5F65-4510-8E28-6AC76A52A9C8}" srcOrd="327" destOrd="0" parTransId="{56F7C1D7-2037-42D1-A187-86665C3AE773}" sibTransId="{6A605097-DDF3-412A-A676-C225D141FADD}"/>
    <dgm:cxn modelId="{0B84C293-88A2-4EBE-9CFE-308A07DFA190}" srcId="{E141776B-DD9A-43EE-A277-AAA4BC898E21}" destId="{F7D0FC37-02FA-4A87-BE53-B36948FE47BD}" srcOrd="147" destOrd="0" parTransId="{E23E27F2-C224-4BC4-B556-7A31E2A1B288}" sibTransId="{CCD2322A-2AF3-4EAD-97AC-EF2DF5391393}"/>
    <dgm:cxn modelId="{8EE5FCDD-D13D-4AEA-9FB0-0C553F855582}" srcId="{E141776B-DD9A-43EE-A277-AAA4BC898E21}" destId="{2F6CEC48-8BCE-4F1E-9333-EEBF0618321B}" srcOrd="340" destOrd="0" parTransId="{B5CCCB5B-BFF8-4082-8C99-0A2D09A85EC9}" sibTransId="{221D4138-2265-4786-BC2C-65F6759B8F9E}"/>
    <dgm:cxn modelId="{FEB748D2-9E3F-4E83-8A50-AAA65B585227}" srcId="{E141776B-DD9A-43EE-A277-AAA4BC898E21}" destId="{49BAB877-1971-47E7-969B-7DE1A8553874}" srcOrd="134" destOrd="0" parTransId="{ED35854D-0A9E-4071-B7C1-568D6F4E6F2A}" sibTransId="{4F198D09-D52B-46CA-A17D-2117A1C24E4B}"/>
    <dgm:cxn modelId="{8B13CAE7-B60B-499D-A24E-3FE59098E45A}" srcId="{E141776B-DD9A-43EE-A277-AAA4BC898E21}" destId="{7C4E79AF-0081-4024-812F-5E21FAB8DC5A}" srcOrd="374" destOrd="0" parTransId="{F3FF8417-F344-4058-852E-B16E1399B8D6}" sibTransId="{C9403004-3C18-4148-87EC-D8E336E06EFA}"/>
    <dgm:cxn modelId="{D226CFB4-1378-42BD-9646-F533E00570C3}" srcId="{E141776B-DD9A-43EE-A277-AAA4BC898E21}" destId="{D44A1672-51D8-46A1-BEF4-4FF5B311F730}" srcOrd="91" destOrd="0" parTransId="{89AB7AD5-D863-41DB-B01F-051AB1E4192E}" sibTransId="{32B09FDE-32FA-4BDF-B862-6D99E94A3F61}"/>
    <dgm:cxn modelId="{3915B653-C158-4CC2-9D33-AA6FCAC0FBF7}" srcId="{E141776B-DD9A-43EE-A277-AAA4BC898E21}" destId="{57E13430-A9CB-40AA-B906-C14734E07B21}" srcOrd="363" destOrd="0" parTransId="{A8E9CB88-F6C4-4943-9D81-67C069EADE7A}" sibTransId="{A2B54C1F-0D89-4E23-9542-29E2D21A4A10}"/>
    <dgm:cxn modelId="{D2B8DE8E-1BD9-4437-A203-2114510300FF}" srcId="{E141776B-DD9A-43EE-A277-AAA4BC898E21}" destId="{3895A6C2-1A71-42D7-8D6D-3ECC230A1939}" srcOrd="220" destOrd="0" parTransId="{F909439B-5B3B-4B5E-9DD8-DBA8D28D383F}" sibTransId="{00D0604C-3934-4398-9C03-B51B88332D75}"/>
    <dgm:cxn modelId="{ACFB6532-22BF-4B01-A7B7-629CFAC1AC31}" srcId="{E141776B-DD9A-43EE-A277-AAA4BC898E21}" destId="{F5ACF58C-128F-453C-896F-5BA665A88DF2}" srcOrd="114" destOrd="0" parTransId="{1C24B56A-B62A-4068-B507-A26B4D97E0AE}" sibTransId="{1587CC34-7744-4E2A-8AC5-BDD987A04C00}"/>
    <dgm:cxn modelId="{6EB89644-FC88-4E3D-B1CC-C7A787CB3BE2}" srcId="{E141776B-DD9A-43EE-A277-AAA4BC898E21}" destId="{3D58FEA0-3BB2-4866-9C17-9845C6C1A750}" srcOrd="62" destOrd="0" parTransId="{BAE2B01E-7F5A-49E5-AC36-EA4DBA1B29B3}" sibTransId="{C28834FA-26F3-46A2-ABAC-EDA169994E6C}"/>
    <dgm:cxn modelId="{4B8C7282-41E1-4DF9-9A89-EB79F2AF283D}" srcId="{E141776B-DD9A-43EE-A277-AAA4BC898E21}" destId="{4C8EC3A1-95F4-4DB5-B557-9D79752A9707}" srcOrd="273" destOrd="0" parTransId="{7E195C32-728A-408F-BE66-78A2E34FC6C0}" sibTransId="{8145A7F6-ECC4-42E2-95A8-73DDE394CFEB}"/>
    <dgm:cxn modelId="{8F3AA99B-E647-4669-ACAB-43B97952C25E}" srcId="{E141776B-DD9A-43EE-A277-AAA4BC898E21}" destId="{46F51FB3-C7C4-4055-8803-24C8789A3856}" srcOrd="295" destOrd="0" parTransId="{E106912D-154A-4A9F-9121-5D85F60D6F96}" sibTransId="{250F1F48-2CBD-4A97-8E75-1509C901B708}"/>
    <dgm:cxn modelId="{4F19518C-2507-4BEC-A0DF-D9427533695A}" srcId="{E141776B-DD9A-43EE-A277-AAA4BC898E21}" destId="{AA475728-195E-4F76-B024-A5B994AFFFCE}" srcOrd="368" destOrd="0" parTransId="{803292A0-BC8B-4FC5-95D9-289FBCA6A370}" sibTransId="{7B4BAD45-A835-4A9E-BEA0-55D194170654}"/>
    <dgm:cxn modelId="{14C2045B-4B4C-4509-9E06-916193CDA796}" srcId="{E141776B-DD9A-43EE-A277-AAA4BC898E21}" destId="{BA9583C1-E31A-480C-B04B-A31B19E11AE8}" srcOrd="253" destOrd="0" parTransId="{3AED18A8-A41F-43DD-9EB8-665C9F5769EC}" sibTransId="{8118E66D-DD16-4AC6-88C6-67D27670FCF2}"/>
    <dgm:cxn modelId="{6944A1D6-BE20-4DE6-878E-111ECC83A8F9}" srcId="{E141776B-DD9A-43EE-A277-AAA4BC898E21}" destId="{84FCA336-B543-4FAE-97FD-44BFEDF5039F}" srcOrd="142" destOrd="0" parTransId="{5D07C457-E0B3-4CB6-99F5-D43138A448EE}" sibTransId="{B96CA1D4-C29C-405D-BAD0-C96783E461FD}"/>
    <dgm:cxn modelId="{A2112063-E461-4857-9E4C-217FF0FB92D2}" srcId="{E141776B-DD9A-43EE-A277-AAA4BC898E21}" destId="{170754C6-A6CA-4905-9163-63142AF2A39C}" srcOrd="242" destOrd="0" parTransId="{1B128C30-7868-4520-8F73-256D04477D9C}" sibTransId="{F2C53DEE-A665-4EA8-9192-47F47E9D1488}"/>
    <dgm:cxn modelId="{4BF61AF5-E086-4597-9CB7-8F2FC1D3BD04}" srcId="{E141776B-DD9A-43EE-A277-AAA4BC898E21}" destId="{C5CA3B87-7D0E-4866-BFD9-6CE54B49A6C6}" srcOrd="155" destOrd="0" parTransId="{7B9E90B9-FA7F-42D0-9304-7FF262375ACE}" sibTransId="{DAFF6AB4-8698-47AF-B497-C7D43D4F6AD9}"/>
    <dgm:cxn modelId="{2FBBED97-AF4C-4C87-9A9C-4886C036B9D8}" srcId="{E141776B-DD9A-43EE-A277-AAA4BC898E21}" destId="{76C883D3-9091-4F65-B876-41E272A0485C}" srcOrd="376" destOrd="0" parTransId="{A1856244-19BC-452D-B53D-2E7E94A65935}" sibTransId="{DF47952A-B1AF-44E9-8F6C-D8A0A6D70276}"/>
    <dgm:cxn modelId="{D30BC5EE-2A90-424B-9C94-5489EE8E73E6}" srcId="{E141776B-DD9A-43EE-A277-AAA4BC898E21}" destId="{555E1EF3-5FEF-433F-83F0-360F8B7DC33D}" srcOrd="6" destOrd="0" parTransId="{1AA62B6B-BA04-4D01-835B-8A29ADD73252}" sibTransId="{907BA061-E523-4663-98FF-BBF6C13279EF}"/>
    <dgm:cxn modelId="{09835C7D-E793-40CD-824D-441145057B30}" srcId="{E141776B-DD9A-43EE-A277-AAA4BC898E21}" destId="{C3A9E63E-6BCA-42E2-BDCB-73E56F762DF7}" srcOrd="357" destOrd="0" parTransId="{8B3777C4-191F-4D78-8C61-2B3ADD6B9DF1}" sibTransId="{ACF16E01-F0F6-45C8-9220-AD84A28D793E}"/>
    <dgm:cxn modelId="{A6D94208-7E5F-4CB7-9C4C-FBDEEAC3E947}" srcId="{E141776B-DD9A-43EE-A277-AAA4BC898E21}" destId="{963F4DCE-856D-43BE-B632-F6685B7C3946}" srcOrd="43" destOrd="0" parTransId="{9C0468A8-4A21-432F-92D5-7D79E53B6779}" sibTransId="{6247D42C-D0C8-42E8-8C84-9D119C1A982B}"/>
    <dgm:cxn modelId="{8DA2903F-9D72-4FEC-8551-86FBE43C857D}" srcId="{E141776B-DD9A-43EE-A277-AAA4BC898E21}" destId="{869C5286-C3C7-4E05-951C-35901483C9E9}" srcOrd="153" destOrd="0" parTransId="{E764F716-D4BC-4A91-A201-2CBAA77A2357}" sibTransId="{7FAE7E9D-E10B-408A-AE6E-F06A7C85DAA3}"/>
    <dgm:cxn modelId="{E6FBCA86-3171-4665-91B4-595B9E0D580E}" srcId="{E141776B-DD9A-43EE-A277-AAA4BC898E21}" destId="{784A5F56-7858-40B0-AB57-83A1073D63D2}" srcOrd="304" destOrd="0" parTransId="{5474655C-AFDF-4A5D-820C-51CC8EC011C8}" sibTransId="{38AC7604-DEBD-494B-A7D0-30C791297CC3}"/>
    <dgm:cxn modelId="{5CEF5824-0987-42F8-BAE6-07C8D65A7583}" srcId="{E141776B-DD9A-43EE-A277-AAA4BC898E21}" destId="{C53BF1EC-C0B1-4D06-843E-7713806287A9}" srcOrd="48" destOrd="0" parTransId="{23EB2AEA-A94F-480F-B895-E186D587E7F3}" sibTransId="{02BDFF92-7D2E-49F3-93E6-05230B219A1C}"/>
    <dgm:cxn modelId="{3133FA22-FC63-4FA6-A0F3-087CAFA710A5}" srcId="{E141776B-DD9A-43EE-A277-AAA4BC898E21}" destId="{98918EE8-EAE8-4860-A953-AD142625FE3D}" srcOrd="23" destOrd="0" parTransId="{5DCE51C5-6D82-4722-9FA7-7917530F0B4D}" sibTransId="{CF963197-A56A-4FA9-9EFF-CB9F56CF3156}"/>
    <dgm:cxn modelId="{066967DD-3FC3-46BA-A433-A87D1BBDAE76}" srcId="{E141776B-DD9A-43EE-A277-AAA4BC898E21}" destId="{28640ACA-6EBB-4974-B677-0D45C836BB33}" srcOrd="370" destOrd="0" parTransId="{DD7C9552-378D-49E2-BC79-C2248865DE7B}" sibTransId="{FE5AE99B-C298-4902-B39A-324977C545EC}"/>
    <dgm:cxn modelId="{985D83BF-FF11-483B-B1BF-DBF2F6336AFB}" srcId="{E141776B-DD9A-43EE-A277-AAA4BC898E21}" destId="{79A6ACDF-6EDE-4C7F-AA8A-004BF686A134}" srcOrd="159" destOrd="0" parTransId="{8DD6DFE4-D9B0-4AA0-979B-0ACADEA877B1}" sibTransId="{8A2B86E3-121D-4627-B8E4-7797EDD0E5B1}"/>
    <dgm:cxn modelId="{CAAA71B4-A3AC-4170-8F64-2C9D9624CC34}" srcId="{E141776B-DD9A-43EE-A277-AAA4BC898E21}" destId="{CFE97A1D-6658-494D-B32C-68B7FA1A510D}" srcOrd="117" destOrd="0" parTransId="{F9B98C9B-DC3F-4A90-8B38-2577BC036B03}" sibTransId="{A3441E2E-527F-4365-9181-8FB03E65D281}"/>
    <dgm:cxn modelId="{8C6F7B07-B106-4DBC-9C60-DF0DFBB5AB1F}" srcId="{E141776B-DD9A-43EE-A277-AAA4BC898E21}" destId="{C065412F-F428-409A-8E74-34D2969D754E}" srcOrd="306" destOrd="0" parTransId="{A479D38C-536C-4A45-BC8B-D992E37BE8B9}" sibTransId="{8618524A-30AD-4732-919E-BA0AE6073BEE}"/>
    <dgm:cxn modelId="{A133C2AE-ACE9-4F61-B085-48AD03170A0A}" srcId="{E141776B-DD9A-43EE-A277-AAA4BC898E21}" destId="{7F4A32E1-628A-4C13-9670-3EF0D8C06286}" srcOrd="37" destOrd="0" parTransId="{9F622944-1A3A-45A2-830D-B8F6AD80A83F}" sibTransId="{6D63EF0E-7126-4C36-B356-0D634B97EF12}"/>
    <dgm:cxn modelId="{9A374157-B82E-4FBC-AD09-240F9DD14484}" srcId="{E141776B-DD9A-43EE-A277-AAA4BC898E21}" destId="{A237CAD6-C91C-44B0-B506-12B1DE6C0A1A}" srcOrd="334" destOrd="0" parTransId="{A3CDB216-365B-45C7-ABAF-167908975343}" sibTransId="{17004C4C-A800-4F74-8228-CFE56BEDE8F2}"/>
    <dgm:cxn modelId="{35CB8CE6-CCAF-486F-AE90-C7D685062260}" srcId="{E141776B-DD9A-43EE-A277-AAA4BC898E21}" destId="{A9214855-263B-4CB6-AEE3-B2FF27270B15}" srcOrd="282" destOrd="0" parTransId="{FE402F6E-1F9E-4551-B31C-C748C408CAA3}" sibTransId="{C80ACF85-0D14-476C-9B07-825C5E14C829}"/>
    <dgm:cxn modelId="{DB8DA37A-0105-40AC-86C5-80B2484DC09B}" srcId="{E141776B-DD9A-43EE-A277-AAA4BC898E21}" destId="{28B7F4EC-6B0F-4E62-97C1-ECA5B2DBBF56}" srcOrd="108" destOrd="0" parTransId="{86A3A624-79DE-4212-B8F9-B9BAFA7B34CE}" sibTransId="{426099F1-654E-4FC8-B90C-A45BA155A619}"/>
    <dgm:cxn modelId="{CA181FC5-39EE-4216-B0E1-6EE109BA8790}" srcId="{E141776B-DD9A-43EE-A277-AAA4BC898E21}" destId="{883D561C-FBC8-42EC-937B-EDF19ED6BED9}" srcOrd="319" destOrd="0" parTransId="{8BC73BA9-484A-4215-9AF2-8D976FB8E3EC}" sibTransId="{DCE98DFE-1973-4331-84B3-B37416ECDA14}"/>
    <dgm:cxn modelId="{20BD706E-A3C3-492C-9B4B-07E38F3ACF4F}" srcId="{E141776B-DD9A-43EE-A277-AAA4BC898E21}" destId="{DF52D209-4DF5-4762-8679-C1B7310B6807}" srcOrd="89" destOrd="0" parTransId="{DB1001C3-49F5-4B12-8F63-73FD0719596D}" sibTransId="{3AD34819-14C2-4D83-8FC8-E9EBFF9AB4B6}"/>
    <dgm:cxn modelId="{E51CEF99-E49F-40CD-97F7-FB2771EF5C6C}" srcId="{E141776B-DD9A-43EE-A277-AAA4BC898E21}" destId="{F2DF8B27-3795-446F-947F-C9B4939BADCE}" srcOrd="222" destOrd="0" parTransId="{B76DC0F4-17D8-4B05-97B5-87BEAE6277E6}" sibTransId="{E7BB7C2C-F199-4F99-99AE-D094EF7B5948}"/>
    <dgm:cxn modelId="{1285A52F-11AB-4E32-9ADD-A439F9D0BAB0}" srcId="{E141776B-DD9A-43EE-A277-AAA4BC898E21}" destId="{3F071455-0005-4F72-A6E0-DA05F7B31663}" srcOrd="285" destOrd="0" parTransId="{5102E679-25CB-4F0D-ACA5-219A8F45B81C}" sibTransId="{EC97AAC3-F83A-4250-BBCF-27922FD53452}"/>
    <dgm:cxn modelId="{4A457158-9BB2-4EA5-B2BD-833B4578BD8C}" srcId="{E141776B-DD9A-43EE-A277-AAA4BC898E21}" destId="{ECF6D47B-464B-4E16-BBAC-059BBAEF9F7E}" srcOrd="274" destOrd="0" parTransId="{4B60FD59-DEDB-43E4-8C35-454C7BB49E9A}" sibTransId="{039B7024-82FD-4F8A-9425-613A1A97B82F}"/>
    <dgm:cxn modelId="{6154FA85-422B-4D40-BAD1-E1FEE8624925}" srcId="{E141776B-DD9A-43EE-A277-AAA4BC898E21}" destId="{7E05DAA4-2BA3-4391-B30F-587A782EFFD2}" srcOrd="42" destOrd="0" parTransId="{ED56C355-AA15-4BEA-8838-91E9D5B8F902}" sibTransId="{A2BD67BD-3BBD-4A85-9646-E421BE63866F}"/>
    <dgm:cxn modelId="{C422A9F9-499D-40E6-BB6C-3A80DEC951B4}" type="presOf" srcId="{4D734610-7C66-4558-8E06-6B36E6A2F6FE}" destId="{27B53245-3AAD-43D6-8115-5E66F84432FC}" srcOrd="0" destOrd="0" presId="urn:microsoft.com/office/officeart/2005/8/layout/radial3"/>
    <dgm:cxn modelId="{9F5FB770-A167-424D-8BE1-9B8E86DAED7F}" srcId="{E141776B-DD9A-43EE-A277-AAA4BC898E21}" destId="{C4CD1BB5-71A8-4FEC-B451-28EB0E89A582}" srcOrd="152" destOrd="0" parTransId="{CF658829-8EF1-4075-BB8E-FBF0C5DF4F64}" sibTransId="{71D2EDF4-CEB2-4566-92B4-3751480EE8EE}"/>
    <dgm:cxn modelId="{55F1E2FB-234A-48B6-B7F9-258A0BC14815}" srcId="{E141776B-DD9A-43EE-A277-AAA4BC898E21}" destId="{B52E564E-9533-4B99-B1FD-538FDAE687EF}" srcOrd="34" destOrd="0" parTransId="{454CD95D-3BE7-477A-90AA-39E8A8FC7FA5}" sibTransId="{B759C4B4-BDFB-43E6-9E7A-101198F86737}"/>
    <dgm:cxn modelId="{376C11E3-7453-472C-92B1-026B772B21A9}" srcId="{E141776B-DD9A-43EE-A277-AAA4BC898E21}" destId="{F60B1A6E-F549-4C9E-9BAE-747024D2901A}" srcOrd="283" destOrd="0" parTransId="{A310F69F-D3B3-43A7-AA50-A14C5728E4D0}" sibTransId="{0FC8C338-CA96-45DB-AD08-0888703C6C55}"/>
    <dgm:cxn modelId="{5EB54F69-EF86-4FDB-A1AE-4A45498FE5A2}" srcId="{E141776B-DD9A-43EE-A277-AAA4BC898E21}" destId="{B75BF77A-28AD-4B6C-8564-0CC0574C6800}" srcOrd="342" destOrd="0" parTransId="{C962AD31-C456-4B23-89A6-312D9F696FED}" sibTransId="{068378D3-B481-490C-92D4-640CE63D6B4E}"/>
    <dgm:cxn modelId="{FCE11B03-9BCE-4E28-87EC-13F501B462D5}" srcId="{E141776B-DD9A-43EE-A277-AAA4BC898E21}" destId="{81524352-42B1-4ECE-A628-39E81051E70A}" srcOrd="122" destOrd="0" parTransId="{1B0983C7-37EE-47D3-ABEE-BC3970665CCD}" sibTransId="{9B8AF073-3DBD-4F24-8FA3-C5B4D410B34D}"/>
    <dgm:cxn modelId="{11BD3FE4-603B-47B9-900F-2B3B96C2EFD3}" srcId="{E141776B-DD9A-43EE-A277-AAA4BC898E21}" destId="{1D07BB77-F4AE-4B60-95E6-5DE4220E5571}" srcOrd="72" destOrd="0" parTransId="{4B59E8A9-4E76-42F6-9DD5-349FA94087B6}" sibTransId="{FC157ED0-344E-4CAE-BCA0-9D97949E1C63}"/>
    <dgm:cxn modelId="{8CAA862C-57EA-4268-8AAB-EEE59195A359}" srcId="{E141776B-DD9A-43EE-A277-AAA4BC898E21}" destId="{3C340607-ABD3-4626-8777-4793094A873D}" srcOrd="32" destOrd="0" parTransId="{15F49315-15F8-4356-9F19-3D6973E03349}" sibTransId="{4C6C0707-CDD8-43B1-8EA9-00F049AAD9BB}"/>
    <dgm:cxn modelId="{87C46855-650A-43B1-941B-12F94D963178}" srcId="{E141776B-DD9A-43EE-A277-AAA4BC898E21}" destId="{D371995B-0E74-4C15-AE11-89857366B09C}" srcOrd="314" destOrd="0" parTransId="{E17A7E9B-F06D-4F50-B061-C18B0152503C}" sibTransId="{F3F8F4B4-ED4A-4AD4-A79E-8CD7A3180DFD}"/>
    <dgm:cxn modelId="{F4E81294-C5DE-4935-AA62-7E0F31319E0D}" srcId="{E141776B-DD9A-43EE-A277-AAA4BC898E21}" destId="{9ADCB0E1-1D67-4371-8A6A-E590B03D5498}" srcOrd="260" destOrd="0" parTransId="{09CFAEE6-F019-4B49-82E1-F04ABED1DE28}" sibTransId="{D5ECC6C7-D77E-4778-98F0-6BE40386BBE1}"/>
    <dgm:cxn modelId="{4C31E5A5-C636-4D1E-A43A-91387D919D24}" srcId="{E141776B-DD9A-43EE-A277-AAA4BC898E21}" destId="{97D833F4-9592-46CA-AEC1-5880D9270E9B}" srcOrd="216" destOrd="0" parTransId="{5FF84E4B-110A-462A-9FE1-3E1813C791CF}" sibTransId="{5FA9F07D-14A0-4CB4-98F3-707D68E4811F}"/>
    <dgm:cxn modelId="{6870A1FF-110C-44B4-9BE7-4D3795184F05}" srcId="{E141776B-DD9A-43EE-A277-AAA4BC898E21}" destId="{C05C63AC-22D8-46F4-9B82-8380555F1F4E}" srcOrd="121" destOrd="0" parTransId="{52CD92FD-9A61-4646-899F-7072450D6A4E}" sibTransId="{81786960-AF5C-4533-A674-63F617FC5F5F}"/>
    <dgm:cxn modelId="{5F4914EB-CF0B-47F4-B8DD-5E9E85B375DF}" srcId="{E141776B-DD9A-43EE-A277-AAA4BC898E21}" destId="{816A6D8A-4E0D-4EC2-BBDF-6355EB4632F3}" srcOrd="367" destOrd="0" parTransId="{4B761D7B-BD20-4658-ACDF-A3EF60D4CAFE}" sibTransId="{F60B8211-6BC8-4A96-A634-E7021C3FEB0E}"/>
    <dgm:cxn modelId="{51764746-4228-4597-AFFE-C9142DE9AAA6}" srcId="{E141776B-DD9A-43EE-A277-AAA4BC898E21}" destId="{E6290C38-DA76-4705-8AD6-894AA1ACFB9A}" srcOrd="344" destOrd="0" parTransId="{739472C4-E4A3-41DF-8377-69D0E23D60C7}" sibTransId="{516FA3C1-E91B-4DB2-9DC6-8FE626218C6C}"/>
    <dgm:cxn modelId="{5E25C71C-C561-47C2-81E9-CB32658D805A}" srcId="{E141776B-DD9A-43EE-A277-AAA4BC898E21}" destId="{57E48064-5095-411B-B03C-765E0EA1DBA4}" srcOrd="229" destOrd="0" parTransId="{F01163E3-A571-4D2C-99C8-421FE8804B80}" sibTransId="{85844836-564D-4DD1-BFF3-F14A9E674D37}"/>
    <dgm:cxn modelId="{C5A4DC03-63AF-46DA-AF17-A6C24A5551B6}" srcId="{E141776B-DD9A-43EE-A277-AAA4BC898E21}" destId="{D24405F0-0A36-4F72-863C-1D610094B447}" srcOrd="215" destOrd="0" parTransId="{1021CE69-336C-480B-8D6B-100A64F3B151}" sibTransId="{DB06EB5B-BC49-410F-A0C6-F5240F18C121}"/>
    <dgm:cxn modelId="{0A9897FE-6AF1-487D-BEDC-1EFE452B5CC4}" srcId="{E141776B-DD9A-43EE-A277-AAA4BC898E21}" destId="{A3FD9695-FB61-410A-8FED-E3F7B401ED5C}" srcOrd="125" destOrd="0" parTransId="{532562F6-7E43-4B39-B706-0F7415A3FB52}" sibTransId="{C5516EE2-2377-4D25-B898-033F3DE6810E}"/>
    <dgm:cxn modelId="{CEF09F78-E6D7-41D7-A83A-A98C22A3E8E7}" srcId="{E141776B-DD9A-43EE-A277-AAA4BC898E21}" destId="{E7F212DB-C85F-48B1-9872-B2106DC228E0}" srcOrd="51" destOrd="0" parTransId="{69DAB377-F0DE-44EB-B3A4-9A7716EF865B}" sibTransId="{B041FAB6-A56A-4A1C-8179-309DAFE785B9}"/>
    <dgm:cxn modelId="{5E92A52A-73DA-4EEF-B0A6-CA418C841A13}" srcId="{E141776B-DD9A-43EE-A277-AAA4BC898E21}" destId="{766D789E-491E-4DE6-9A69-1BC6DA38E9C2}" srcOrd="73" destOrd="0" parTransId="{B8A5F5A6-B0CB-4830-B354-596C94C832C8}" sibTransId="{DD5138A4-6F0E-4C99-B17B-CF49C3EFE812}"/>
    <dgm:cxn modelId="{C66F44E7-B487-4908-8D69-A82066F6BA53}" srcId="{E141776B-DD9A-43EE-A277-AAA4BC898E21}" destId="{7F48971C-D956-452F-A63A-8450358F8AFB}" srcOrd="31" destOrd="0" parTransId="{67E9CFD4-5B9D-429C-A86C-AC25F284508C}" sibTransId="{45D544B6-2E9F-4928-B202-27ABC76148EF}"/>
    <dgm:cxn modelId="{A962CC96-B7B4-4A48-9AD1-744935AEEE00}" srcId="{E141776B-DD9A-43EE-A277-AAA4BC898E21}" destId="{DAB3897F-0305-4AED-9877-E85520D3D63A}" srcOrd="235" destOrd="0" parTransId="{1DD1170A-853E-45A7-BDB7-6AD2292FF31E}" sibTransId="{75403D17-5E3E-4F19-9DF7-894BE57B0884}"/>
    <dgm:cxn modelId="{09ED60AD-4D87-42B4-B229-2DD01CFC2F64}" srcId="{E141776B-DD9A-43EE-A277-AAA4BC898E21}" destId="{7DED290B-E4DA-4647-8B80-6B87A334EC1A}" srcOrd="58" destOrd="0" parTransId="{B4EEAF86-93B6-4808-B707-600CC482EB24}" sibTransId="{C8884864-F741-4BBB-85EA-E57B6DDE1D60}"/>
    <dgm:cxn modelId="{EBBBC08A-4EEC-4D41-87F0-143301B9E89A}" srcId="{E141776B-DD9A-43EE-A277-AAA4BC898E21}" destId="{D83A06F5-33B3-4A1A-B394-21ABC8A594A8}" srcOrd="246" destOrd="0" parTransId="{38AB4BFC-7608-4918-9A92-D4945613318A}" sibTransId="{B64C67B4-1977-4CFA-B1CA-DBE3EDF8F3EC}"/>
    <dgm:cxn modelId="{41CC1B4B-EFB5-478C-BFD7-F00C177617C6}" srcId="{E141776B-DD9A-43EE-A277-AAA4BC898E21}" destId="{6CCC9A52-1C32-49EA-A1D1-C438BEA3C888}" srcOrd="151" destOrd="0" parTransId="{68795D1B-77DE-4B1E-BFC3-55C275D1DA62}" sibTransId="{3EC43641-2767-42FF-92BF-A85649FC8BBC}"/>
    <dgm:cxn modelId="{7AF78E61-8FD4-488B-8B21-2029DDC8337A}" srcId="{E141776B-DD9A-43EE-A277-AAA4BC898E21}" destId="{90B096E4-D8BC-4891-B28D-CAFEC2D4CDE2}" srcOrd="120" destOrd="0" parTransId="{F1E5F8D6-62F4-4CF1-9CDD-704F39C8BD64}" sibTransId="{027CE8A5-2E26-4277-A9FB-15F03CD8CBE9}"/>
    <dgm:cxn modelId="{B3C031FB-3B85-474A-AFD0-BA198EB9393E}" srcId="{E141776B-DD9A-43EE-A277-AAA4BC898E21}" destId="{5AC02CB2-9482-40E8-8803-896E92A6A893}" srcOrd="203" destOrd="0" parTransId="{7578E351-E5A3-478E-A4B7-28F9E2806CFC}" sibTransId="{84767E90-A736-45D8-A976-7F95284BD33C}"/>
    <dgm:cxn modelId="{BE2A3984-CEB1-4710-89EE-307D25CE2DB6}" srcId="{E141776B-DD9A-43EE-A277-AAA4BC898E21}" destId="{DE111992-2D93-44D7-9FED-4192AF417278}" srcOrd="44" destOrd="0" parTransId="{AF300588-FB53-4083-91FE-17301F36A193}" sibTransId="{3E5A5143-6A1D-454B-8097-CF4F53CEE8E9}"/>
    <dgm:cxn modelId="{67DB8D08-6ED5-41E9-83D3-97535DE4E5FA}" srcId="{E141776B-DD9A-43EE-A277-AAA4BC898E21}" destId="{6C50EBC9-6914-44CE-8593-AEE606D361AC}" srcOrd="302" destOrd="0" parTransId="{F1211053-C2CB-49A9-A11E-5C34C0BFF24A}" sibTransId="{B52FD801-274C-48F4-988D-0B8299919EE8}"/>
    <dgm:cxn modelId="{93A4F05F-5346-473B-AC47-4CC3889D00C0}" srcId="{E141776B-DD9A-43EE-A277-AAA4BC898E21}" destId="{B084AD71-5830-46FA-9762-6C0B1C47200B}" srcOrd="12" destOrd="0" parTransId="{D8567623-2CA8-4B14-886E-5B88EF2288AC}" sibTransId="{E1E544D7-0A3D-4C87-A770-7C098C5FF589}"/>
    <dgm:cxn modelId="{84A2E1E4-D67F-40F5-8090-98FBF084FA70}" srcId="{E141776B-DD9A-43EE-A277-AAA4BC898E21}" destId="{8018008A-2FE8-4A77-AA48-6011798BD337}" srcOrd="143" destOrd="0" parTransId="{3EAD5C25-1757-4F48-9361-807907997513}" sibTransId="{8801A6E5-523F-441A-968C-74E7FB04B702}"/>
    <dgm:cxn modelId="{8C784402-30AB-4578-819C-92D753382BEC}" srcId="{E141776B-DD9A-43EE-A277-AAA4BC898E21}" destId="{507FB7A5-ED92-42CA-B96D-305E3B6004CA}" srcOrd="233" destOrd="0" parTransId="{5887E219-5B2F-4261-BA6C-96F1F9D25443}" sibTransId="{D6842FE4-FA4F-4639-83BD-BB83CDA15CA3}"/>
    <dgm:cxn modelId="{1583F667-FC8B-444E-B6D4-721606C9D62A}" srcId="{E141776B-DD9A-43EE-A277-AAA4BC898E21}" destId="{BBA76037-FC68-4331-A094-9F0BCA83DDF2}" srcOrd="321" destOrd="0" parTransId="{64B4EE90-AAB6-4F79-93E3-64686C3148B4}" sibTransId="{343703EB-B02D-4EBF-A130-42AD7AE4CFA4}"/>
    <dgm:cxn modelId="{6CF8567D-618B-44BC-BB31-F93905B1C22F}" srcId="{E141776B-DD9A-43EE-A277-AAA4BC898E21}" destId="{CA272F58-BC2B-4A1E-AE6F-D2D6AFC46AC8}" srcOrd="194" destOrd="0" parTransId="{6865F940-0CBE-4BD2-81FE-8A2C73D30D76}" sibTransId="{566E75EF-1DFA-4AB4-B66B-452DC9485D7F}"/>
    <dgm:cxn modelId="{C408D762-A1DB-498B-950A-BB604F2A22B4}" srcId="{E141776B-DD9A-43EE-A277-AAA4BC898E21}" destId="{5CB4E29A-D66B-447C-BCA2-07F80A9AAEF6}" srcOrd="74" destOrd="0" parTransId="{28460773-BE0A-46EC-A594-FC80F86EA2D6}" sibTransId="{F6C41232-5509-46F0-A027-43BF304C3EEE}"/>
    <dgm:cxn modelId="{FAF672C7-6FE8-4854-8621-7F4C0061BC25}" srcId="{E141776B-DD9A-43EE-A277-AAA4BC898E21}" destId="{E8DD66DD-5FDA-4A32-BB69-352E83E77B48}" srcOrd="178" destOrd="0" parTransId="{FC6094F9-1EB2-4CB8-B150-35BE3C192F78}" sibTransId="{FFC14448-D637-4BF5-8458-89B4AB48E3EF}"/>
    <dgm:cxn modelId="{5D0DA9A1-9048-4712-8E78-1FE62D535FBF}" srcId="{E141776B-DD9A-43EE-A277-AAA4BC898E21}" destId="{0EE8C2E4-784F-4578-A7E6-30D2090B79FA}" srcOrd="76" destOrd="0" parTransId="{FE5F1166-EA65-4551-AF4C-FEDAFD6C32C3}" sibTransId="{ECBFD9FC-70A7-4A35-9BF4-57CE0D27ED0B}"/>
    <dgm:cxn modelId="{A18ED441-333D-4D2E-8F2D-7048A47821AC}" srcId="{E141776B-DD9A-43EE-A277-AAA4BC898E21}" destId="{C9F2F798-DDD4-4109-8E33-C6318BCA8826}" srcOrd="248" destOrd="0" parTransId="{DF51DC4F-FF82-410A-9D68-E4B8BCF083CE}" sibTransId="{A97F4D3A-689E-4160-B86A-53F347EEF0AA}"/>
    <dgm:cxn modelId="{FA5D3930-5627-4F5D-AFFF-FDEBC5B2B2CB}" srcId="{E141776B-DD9A-43EE-A277-AAA4BC898E21}" destId="{C79F84E3-14F6-48B8-9461-981A0EBA6CD7}" srcOrd="265" destOrd="0" parTransId="{361C19FF-8751-4BA1-8C2D-28DC16973261}" sibTransId="{2ADD7AEC-6960-4E8A-A0E3-FE139F0969F5}"/>
    <dgm:cxn modelId="{771FD7FE-FA77-465C-ADF2-CD3C0DF67E81}" srcId="{E141776B-DD9A-43EE-A277-AAA4BC898E21}" destId="{948FC737-51BF-4692-9FD6-FACBB397530E}" srcOrd="197" destOrd="0" parTransId="{E61713E7-A27D-4D3F-B36C-5E1854A407EE}" sibTransId="{484CDDF3-3226-4CFA-AC77-A2CA5D8E9D16}"/>
    <dgm:cxn modelId="{3CE640A2-CC42-4CE8-B44F-EB9EF285EF0D}" srcId="{E141776B-DD9A-43EE-A277-AAA4BC898E21}" destId="{85235275-F450-4FC4-B493-F1F3911D4112}" srcOrd="234" destOrd="0" parTransId="{C94CC298-64EB-4F68-A657-7753A31FC0F8}" sibTransId="{03DE2838-A4AE-4662-8BD8-89C07E5FB03E}"/>
    <dgm:cxn modelId="{3616EAB6-B942-4729-816A-E7C77DA55E53}" srcId="{E141776B-DD9A-43EE-A277-AAA4BC898E21}" destId="{B63EC45E-F01B-45B4-955C-D51B2670BB93}" srcOrd="333" destOrd="0" parTransId="{2995A7CB-D2F1-4726-AF39-E78E6AEE42F1}" sibTransId="{254FC436-B1F3-4E2A-BDF1-5FA553073332}"/>
    <dgm:cxn modelId="{12F68C2A-4206-48B3-B979-8E2CF6F563B6}" srcId="{E141776B-DD9A-43EE-A277-AAA4BC898E21}" destId="{8A1EA4DE-3C1A-42D7-9AF8-D7ED471CF0A5}" srcOrd="79" destOrd="0" parTransId="{B21008EA-3EA7-41BE-9C5E-205A68CF26B3}" sibTransId="{80EEF2AB-3418-4DE9-AC42-04706362F495}"/>
    <dgm:cxn modelId="{8E42077E-B29C-4D5F-8F98-DE39BC532352}" srcId="{E141776B-DD9A-43EE-A277-AAA4BC898E21}" destId="{17C95562-CFDC-478B-AF25-DBA79621D681}" srcOrd="63" destOrd="0" parTransId="{7C5E360A-4525-413C-B622-474FC7292D31}" sibTransId="{4E7896C3-FF32-4F85-8B3D-55612AFBEC5B}"/>
    <dgm:cxn modelId="{FC11502B-2DBB-4B1E-BBBF-409C45345A3F}" srcId="{E141776B-DD9A-43EE-A277-AAA4BC898E21}" destId="{048B6253-BA8E-425E-B029-5CD5282D4D95}" srcOrd="237" destOrd="0" parTransId="{51D0B59F-0728-4780-8B89-0DA62972F36C}" sibTransId="{6D06F040-A826-4781-89F6-7C145F436D12}"/>
    <dgm:cxn modelId="{38E0D3A7-DBDA-4BA1-B343-227D6B106BDE}" srcId="{E141776B-DD9A-43EE-A277-AAA4BC898E21}" destId="{E7C9BF3B-55CF-43AF-9636-00C5E1122A3C}" srcOrd="288" destOrd="0" parTransId="{D3200141-D697-4C6C-A5B7-982EE0B3168D}" sibTransId="{B3F44DC3-C984-401C-BFC8-D151DF274036}"/>
    <dgm:cxn modelId="{0B0D78F6-C241-4E9B-BDEB-3EEF2FC613EB}" srcId="{E141776B-DD9A-43EE-A277-AAA4BC898E21}" destId="{022E3FBC-D2BA-4A16-ADED-44308101D80B}" srcOrd="173" destOrd="0" parTransId="{91530BFF-DD39-47A9-89CC-252D57861EE1}" sibTransId="{B5EFE695-6DC5-4D61-A1D0-DF20BF468D2B}"/>
    <dgm:cxn modelId="{8751FA7E-7711-430C-97F8-E2C47CBA4FB6}" srcId="{E141776B-DD9A-43EE-A277-AAA4BC898E21}" destId="{7081FD0E-C36D-4FF7-98EA-79292DC484B1}" srcOrd="337" destOrd="0" parTransId="{9A980E27-9BB5-42F7-B1B0-8DD24E9851CB}" sibTransId="{C6768757-4797-4091-A2AC-AF21EB79FB76}"/>
    <dgm:cxn modelId="{E4D312C6-0C7F-4E6F-ADEA-B8BF2F1BC298}" srcId="{E141776B-DD9A-43EE-A277-AAA4BC898E21}" destId="{EBF2309D-70FB-4296-BBE6-DEA1C3D1C594}" srcOrd="129" destOrd="0" parTransId="{2CB807E2-3C41-45DA-AE4F-01DD3887F94F}" sibTransId="{CA7024DD-3C9B-4054-82A7-5B841271397F}"/>
    <dgm:cxn modelId="{B10C2A01-0DA5-4595-BC5B-6A34B9EE86A7}" srcId="{E141776B-DD9A-43EE-A277-AAA4BC898E21}" destId="{C3445FC6-6E45-4BE9-870E-19EB5C17A2F6}" srcOrd="69" destOrd="0" parTransId="{71A2CEC9-03C8-41A6-A514-1FE616BC4EE9}" sibTransId="{B5F613E7-CCAF-4633-BB42-BCBFE348FB0F}"/>
    <dgm:cxn modelId="{78222031-D583-48CD-8244-0388DE5AD2DB}" srcId="{E141776B-DD9A-43EE-A277-AAA4BC898E21}" destId="{537FEB79-CDB8-45DA-A006-C726A357B017}" srcOrd="22" destOrd="0" parTransId="{F0CD0D49-EB03-4666-AF69-9187E2CE1EC8}" sibTransId="{73FCF689-B638-4CD1-B218-E5E7FF6CAFE3}"/>
    <dgm:cxn modelId="{176DA950-2D5F-48DE-81FF-C7908C1F3738}" srcId="{E141776B-DD9A-43EE-A277-AAA4BC898E21}" destId="{01989678-69B4-425E-B716-B6230CFE47C9}" srcOrd="61" destOrd="0" parTransId="{007A8E36-CB4A-4FD7-B782-A4D8C287FAE4}" sibTransId="{F314D8E7-7D6B-41AB-A73D-5CAE6D954CEB}"/>
    <dgm:cxn modelId="{6A9BA0C9-FB28-4E12-BF67-FD8A881B426B}" srcId="{E141776B-DD9A-43EE-A277-AAA4BC898E21}" destId="{23628FF6-959D-447A-9D01-4ED17CB5DB93}" srcOrd="140" destOrd="0" parTransId="{33EF7256-6BDC-43E8-B92A-18ADD55BB0B5}" sibTransId="{B4BF253A-9AD7-4742-9A24-B495C478E7CD}"/>
    <dgm:cxn modelId="{67F18344-B9A7-481A-9BD0-C4D4B1FE721B}" srcId="{E141776B-DD9A-43EE-A277-AAA4BC898E21}" destId="{34FCB778-6052-43F0-8DF1-37CF89838130}" srcOrd="148" destOrd="0" parTransId="{24DC6131-8D9A-4A33-8565-F9366BF6FAD0}" sibTransId="{87B19918-DF9F-4A71-8C87-14806A8DB694}"/>
    <dgm:cxn modelId="{81234C0F-8784-4BD3-B54D-72CA04B33CCC}" srcId="{E141776B-DD9A-43EE-A277-AAA4BC898E21}" destId="{CDD06C8B-C127-4968-A59D-647107B54D72}" srcOrd="19" destOrd="0" parTransId="{F6B0859E-10C5-4D29-B8AB-178B897077BD}" sibTransId="{FE632EA2-BF13-44AB-92DE-527ADF88B973}"/>
    <dgm:cxn modelId="{CD8778A6-AEEA-4E2D-821D-52A45CC7A17A}" srcId="{E141776B-DD9A-43EE-A277-AAA4BC898E21}" destId="{B5E16481-47B3-459D-A421-FFE251C6CEBF}" srcOrd="174" destOrd="0" parTransId="{91F4A1E6-4003-4587-9231-D82ACE6D86A0}" sibTransId="{C9B19C33-4476-4190-BC76-C2A952D2D07F}"/>
    <dgm:cxn modelId="{7EA6EEE7-C28F-49DE-A2D0-D58009C104D2}" srcId="{E141776B-DD9A-43EE-A277-AAA4BC898E21}" destId="{41A4AF17-A179-476C-9223-E0B716CE0B89}" srcOrd="291" destOrd="0" parTransId="{94894A25-8080-4096-A1BE-01552FF913A1}" sibTransId="{BE720485-6788-4B05-9924-DD299A3C3ABD}"/>
    <dgm:cxn modelId="{F78CA1F6-EAA6-46BF-A977-93EBCAF3A516}" srcId="{E141776B-DD9A-43EE-A277-AAA4BC898E21}" destId="{7A1B4CE8-66CF-4C54-9BEA-CC93FF2157FE}" srcOrd="160" destOrd="0" parTransId="{01A51397-82AE-439D-A51E-070920260F13}" sibTransId="{75356229-52D3-41D2-9481-AD2BD8FA9CEE}"/>
    <dgm:cxn modelId="{75E13D75-4E96-4A26-8F0E-1CC2DF365490}" srcId="{E141776B-DD9A-43EE-A277-AAA4BC898E21}" destId="{D7345A68-E0EB-4C86-B7F0-EF383EEDE7EA}" srcOrd="358" destOrd="0" parTransId="{6C63F0A5-9841-4533-B1A4-496DE3AA820B}" sibTransId="{075AC221-8D6C-4BE8-AB87-CFDC3CF2D7BD}"/>
    <dgm:cxn modelId="{0C197F89-E5EA-465C-8ED1-32A7F0BC1CA9}" srcId="{E141776B-DD9A-43EE-A277-AAA4BC898E21}" destId="{1D66D806-18BD-4FB8-A84A-FE124366A0AB}" srcOrd="316" destOrd="0" parTransId="{DAB7D1B9-030C-4570-B461-1E874AB79358}" sibTransId="{3EDD45DD-FA7C-4A31-A97D-E273275F229D}"/>
    <dgm:cxn modelId="{CC8E8CAB-F2C5-4860-ABB9-7C50B9DC4BBB}" srcId="{E141776B-DD9A-43EE-A277-AAA4BC898E21}" destId="{A7F23DD7-DCCE-4075-95A6-903661A4FF93}" srcOrd="18" destOrd="0" parTransId="{279F1410-E3EB-4A65-A6BC-B2CE8A4C69F0}" sibTransId="{B9763542-02C9-4996-9A74-5843391F91B7}"/>
    <dgm:cxn modelId="{7C89B76B-9135-40B0-9EA1-8CE2EF23C7B4}" srcId="{E141776B-DD9A-43EE-A277-AAA4BC898E21}" destId="{411DDAE3-B997-44F4-BC2E-89F215C13D28}" srcOrd="101" destOrd="0" parTransId="{8D24C5C8-1D3A-493A-B675-924895E30ED2}" sibTransId="{55C2CBF1-4585-4300-926A-1A1CFEE00783}"/>
    <dgm:cxn modelId="{A6B2A488-B91C-4DB5-8EED-8251D6499B23}" srcId="{E141776B-DD9A-43EE-A277-AAA4BC898E21}" destId="{37525363-09CE-4F12-8C43-B814737138EE}" srcOrd="372" destOrd="0" parTransId="{5B768DFE-7949-434F-A03C-FB6C815CC6B0}" sibTransId="{50149A3B-568A-4DAD-8316-FE3F0A39868A}"/>
    <dgm:cxn modelId="{82EB58E2-178E-46B4-B93D-283041847E9D}" srcId="{E141776B-DD9A-43EE-A277-AAA4BC898E21}" destId="{0ED51EEC-224D-4B12-B9AE-96D080918482}" srcOrd="27" destOrd="0" parTransId="{92BC3D48-E4CD-42EE-88C3-AB8FFE01BFAE}" sibTransId="{3C3F4096-DE59-4801-8CAF-BE7F09B4C702}"/>
    <dgm:cxn modelId="{33451FCC-3B08-4F96-BF3D-853DB7A8BDA3}" srcId="{E141776B-DD9A-43EE-A277-AAA4BC898E21}" destId="{0C2EE077-0AE1-40CC-BC65-0F678017E89E}" srcOrd="330" destOrd="0" parTransId="{B239A143-2A26-4B7D-91EC-F1A7A57A3871}" sibTransId="{10C38A65-4FC2-495D-9506-D354015BF57F}"/>
    <dgm:cxn modelId="{031543B7-CF75-4ABE-AAF2-257263437BB6}" srcId="{E141776B-DD9A-43EE-A277-AAA4BC898E21}" destId="{ADD5122A-BA49-4692-8E02-CA5884FBD395}" srcOrd="322" destOrd="0" parTransId="{F9AABAEF-3512-43A1-AD27-FD8FE8DF8284}" sibTransId="{D5E76C40-E837-42C5-872F-C0DCF8B52EFC}"/>
    <dgm:cxn modelId="{0E567562-1F50-46A8-9CDC-49147882FA6A}" srcId="{E141776B-DD9A-43EE-A277-AAA4BC898E21}" destId="{6C123AC2-D74C-44FF-A194-733CD01A9D14}" srcOrd="85" destOrd="0" parTransId="{51C2BAE2-C204-4CCD-AAAE-ACCC0B0E1CE4}" sibTransId="{CA986F9E-0DA0-44B6-B38F-EECAB9C3437B}"/>
    <dgm:cxn modelId="{9720D7B4-5D47-4933-B870-C7BD3244EDCB}" srcId="{E141776B-DD9A-43EE-A277-AAA4BC898E21}" destId="{773EAD41-54E4-4A09-9429-FC33EC323995}" srcOrd="116" destOrd="0" parTransId="{B52883BA-C8B0-4689-94B5-C3C2701FEE72}" sibTransId="{156EDE43-4BF9-4F16-8622-FBA6E284A8EE}"/>
    <dgm:cxn modelId="{B4B42B56-7AEE-4BD7-92B7-D93622C8DC49}" srcId="{E141776B-DD9A-43EE-A277-AAA4BC898E21}" destId="{94183E1F-2EED-4B0D-8ECF-11EDB3F9B500}" srcOrd="103" destOrd="0" parTransId="{0B77DB20-38D5-48D2-AEBB-C8E52E9C258E}" sibTransId="{972C4BBD-33D9-4296-A594-0812A583F1F2}"/>
    <dgm:cxn modelId="{DF359CD7-9118-42F0-BFA3-9571FCC47BC3}" srcId="{E141776B-DD9A-43EE-A277-AAA4BC898E21}" destId="{7EF9A279-1BEB-424F-93BF-7BBB26F03F7F}" srcOrd="196" destOrd="0" parTransId="{A6C84477-9C41-4777-8483-D2CABA5FE888}" sibTransId="{15D72DEE-5CD1-4B96-A081-D621C73C7392}"/>
    <dgm:cxn modelId="{311E0450-B591-44C0-8B4B-9EE3017C207B}" srcId="{E141776B-DD9A-43EE-A277-AAA4BC898E21}" destId="{29B447A7-E9FD-4856-BA0C-503CE2532B25}" srcOrd="268" destOrd="0" parTransId="{3363FA01-3B33-45C0-A6FA-C8FAB3EA6111}" sibTransId="{16265D63-190F-42AF-932F-A94D4430CB68}"/>
    <dgm:cxn modelId="{1660918C-9965-483F-B49F-1F379258780E}" srcId="{E141776B-DD9A-43EE-A277-AAA4BC898E21}" destId="{D25CEBD3-8A50-40F2-B630-81329CF8BA83}" srcOrd="145" destOrd="0" parTransId="{ED7FF034-4FA6-4923-BE4B-F75F5ECAAFA7}" sibTransId="{207FB45E-8145-4184-B331-82552A01C7D6}"/>
    <dgm:cxn modelId="{341C0BC5-504A-4234-AFDF-C8299AAAED2B}" srcId="{E141776B-DD9A-43EE-A277-AAA4BC898E21}" destId="{02EB8C8D-7C62-43D5-A8CD-A1DB245C69CB}" srcOrd="335" destOrd="0" parTransId="{A3A0E6D5-3445-4BCC-BE0C-41DF0528996F}" sibTransId="{53C8905A-2092-4150-86FC-59A2758ADA07}"/>
    <dgm:cxn modelId="{A80389D5-23D8-4302-BD1E-9F0D1FEC23E5}" srcId="{E141776B-DD9A-43EE-A277-AAA4BC898E21}" destId="{3E4DD5F4-A8D3-42EC-A46F-D61DFB287AE1}" srcOrd="255" destOrd="0" parTransId="{47534406-91B6-4CE2-9919-53C71590ECE4}" sibTransId="{9D64DA21-F273-496B-BFE1-6DC7C3F36365}"/>
    <dgm:cxn modelId="{05152949-E376-4C17-A077-EA73B4B425F3}" srcId="{E141776B-DD9A-43EE-A277-AAA4BC898E21}" destId="{2101A9C3-E1E5-4EA4-B534-93ED16341101}" srcOrd="297" destOrd="0" parTransId="{90467160-3B01-4BF6-8060-0E8333898936}" sibTransId="{F9DE5382-5666-45B6-B1B5-210B3A5F976F}"/>
    <dgm:cxn modelId="{2454B028-79B1-4BC3-94E5-E44C107B6FC2}" srcId="{E141776B-DD9A-43EE-A277-AAA4BC898E21}" destId="{B9E2275A-C5D6-440D-B962-74343B85A1F4}" srcOrd="219" destOrd="0" parTransId="{7C23BBA4-600C-43FF-913E-460BE90F31F7}" sibTransId="{1A9F773F-8CBA-433E-9930-09A55A2F3313}"/>
    <dgm:cxn modelId="{2710B138-00CB-4814-8B94-A8906D3B3D6C}" srcId="{E141776B-DD9A-43EE-A277-AAA4BC898E21}" destId="{65618AAC-3DC8-4CCE-A44F-21BEB66C008D}" srcOrd="115" destOrd="0" parTransId="{A1C89272-EA34-409F-A675-29166D7F750E}" sibTransId="{0CE74CCD-D79D-47ED-B487-A0FA70AFC6FB}"/>
    <dgm:cxn modelId="{C821B0E7-01A3-4A98-8D9D-E3995C748DE8}" srcId="{E141776B-DD9A-43EE-A277-AAA4BC898E21}" destId="{4E1D986B-73A2-4115-BC0A-1F8479D3374A}" srcOrd="257" destOrd="0" parTransId="{BE21963D-1E06-4FE2-9E85-83A12589E7C0}" sibTransId="{D5F82CEB-4AAC-4D6D-8FC0-559D6C35EDD1}"/>
    <dgm:cxn modelId="{D72CC9B9-81C8-40A5-81A8-29D2AC32507C}" srcId="{E141776B-DD9A-43EE-A277-AAA4BC898E21}" destId="{DF123EE1-6078-4588-A2D9-E54DC2EF33E1}" srcOrd="279" destOrd="0" parTransId="{8EC1CB4D-266D-4225-84FF-D6417C082FCC}" sibTransId="{D84CE656-452C-46A7-9FBC-825361D58D2F}"/>
    <dgm:cxn modelId="{B1B0CEEA-C297-4B08-BA92-A38FD6ED8ECA}" srcId="{E141776B-DD9A-43EE-A277-AAA4BC898E21}" destId="{CCC3AAF4-FB63-4E4A-B55B-A0A8F40AA330}" srcOrd="141" destOrd="0" parTransId="{5A28EB20-2A99-44C4-B86A-F0C1EE38CEFC}" sibTransId="{0CB01F0A-F318-4291-8DEF-13501B36207B}"/>
    <dgm:cxn modelId="{1C3C3E84-E2E7-4E3F-AD32-E6F47625BBE0}" srcId="{E141776B-DD9A-43EE-A277-AAA4BC898E21}" destId="{2258DE1A-E93B-4171-8CD3-0DD4703CCBC7}" srcOrd="311" destOrd="0" parTransId="{7B8D537C-C913-4CFE-8CD8-31B089A942CF}" sibTransId="{66282832-EFEC-4A7B-9226-80295AD8808E}"/>
    <dgm:cxn modelId="{FF3CCCD6-D666-4F2D-93ED-F31B9FD323B8}" srcId="{E141776B-DD9A-43EE-A277-AAA4BC898E21}" destId="{C141196D-A55A-440E-9AD5-78F8235A0EFB}" srcOrd="254" destOrd="0" parTransId="{CA2805B0-AA62-4EB9-A13E-51F2EBF69CA1}" sibTransId="{8A04A000-2442-478A-B49C-BF027DF43D06}"/>
    <dgm:cxn modelId="{33532A1C-F37C-4793-B616-CEAEE212BB12}" srcId="{E141776B-DD9A-43EE-A277-AAA4BC898E21}" destId="{EEF3324F-5C2A-451A-9565-29B0A7FE4FB1}" srcOrd="275" destOrd="0" parTransId="{7E590D5B-22A2-4484-96D6-E05530085CFD}" sibTransId="{F16D312E-7166-451A-B9E9-3B92F2573F13}"/>
    <dgm:cxn modelId="{0DD87848-C16E-4222-AECD-5905203DC64C}" srcId="{E141776B-DD9A-43EE-A277-AAA4BC898E21}" destId="{FFEC341E-93D6-460C-A144-DDDEB2C4AB15}" srcOrd="207" destOrd="0" parTransId="{7EBDCDB6-0345-4055-A474-CE3111A09AB0}" sibTransId="{600D428E-FD12-438A-829A-DF033ECEE4C0}"/>
    <dgm:cxn modelId="{06A7C80C-8E30-4A61-B91D-523240A59141}" srcId="{E141776B-DD9A-43EE-A277-AAA4BC898E21}" destId="{59916022-F610-4969-AA28-F84AABB3376A}" srcOrd="100" destOrd="0" parTransId="{39B862D1-E087-4A9B-8B5D-63515EF3415B}" sibTransId="{4FCC02DD-0843-4963-ABE4-0DF60FD7B6CA}"/>
    <dgm:cxn modelId="{36F749E5-1635-4555-9C18-1041F573F133}" srcId="{E141776B-DD9A-43EE-A277-AAA4BC898E21}" destId="{8F8028D9-73C6-4348-B7A2-4704087E38C4}" srcOrd="181" destOrd="0" parTransId="{7117376D-4DFC-456C-98D2-726FBA7A653A}" sibTransId="{3EF30AC2-AA29-45DC-A000-F53B02C4659C}"/>
    <dgm:cxn modelId="{2902136D-AED7-4BFF-9CA3-CC79FECE3D7D}" srcId="{E141776B-DD9A-43EE-A277-AAA4BC898E21}" destId="{0187D8A7-3891-4EAA-B962-474D816235F3}" srcOrd="276" destOrd="0" parTransId="{A4B758F1-1F0E-450C-B86E-F6080F5AAB69}" sibTransId="{753B9A51-5385-41AA-A4A3-2C9E9E5B57FC}"/>
    <dgm:cxn modelId="{904E114F-37C1-450E-A32F-3F8534BD13D5}" srcId="{E141776B-DD9A-43EE-A277-AAA4BC898E21}" destId="{0B3104CC-2259-42DB-8AC7-42507280C808}" srcOrd="65" destOrd="0" parTransId="{BE769EBD-5305-471B-B3DD-87AE16A6288A}" sibTransId="{BD6D6885-5922-4A49-9904-F4D0A390D77E}"/>
    <dgm:cxn modelId="{BB521581-3375-4E83-90A8-08FE9C03328B}" srcId="{E141776B-DD9A-43EE-A277-AAA4BC898E21}" destId="{6AAFB298-1953-4BC0-8AC9-B3C2B19127F5}" srcOrd="240" destOrd="0" parTransId="{C6ABEA9B-9313-40F5-A031-34A502D301FF}" sibTransId="{A7A60F8D-5168-422F-8307-19A721F2DFA6}"/>
    <dgm:cxn modelId="{1D324EEF-87BB-4F25-8334-10B16DA802EC}" srcId="{E141776B-DD9A-43EE-A277-AAA4BC898E21}" destId="{D85C3B33-F508-4142-A2BE-AE662504F7B0}" srcOrd="39" destOrd="0" parTransId="{7BB4998F-4EDB-47DC-AA07-B6D940C63262}" sibTransId="{DC0BEF41-5C2F-4BAD-A694-000F041B1E6F}"/>
    <dgm:cxn modelId="{32704CCD-8A07-41FB-9222-D1A83C6789D5}" srcId="{E141776B-DD9A-43EE-A277-AAA4BC898E21}" destId="{F7C427D5-8028-4918-9615-6C4A60FEFC96}" srcOrd="336" destOrd="0" parTransId="{395A05A3-E685-4936-9198-6DCC322FE9C9}" sibTransId="{2490CB66-986A-40CB-9AD8-F51B8A09C0E2}"/>
    <dgm:cxn modelId="{D045C710-DB23-4668-8494-6635A06C8AAB}" srcId="{E141776B-DD9A-43EE-A277-AAA4BC898E21}" destId="{69642D29-A06D-44C7-A2B3-3B1A2202ED02}" srcOrd="124" destOrd="0" parTransId="{13BBAD3C-39B1-4208-A9EA-5B89E0335236}" sibTransId="{B5C7FF08-0462-4F00-8615-74F527352AAF}"/>
    <dgm:cxn modelId="{151CEEE9-5D02-4476-9CF6-18E70D1D6A1D}" srcId="{E141776B-DD9A-43EE-A277-AAA4BC898E21}" destId="{BD516C59-C4CC-4969-A44F-5757630CE4B6}" srcOrd="347" destOrd="0" parTransId="{0B3DFB88-0036-44EF-87E7-1C97ADD6CECF}" sibTransId="{F797C190-9F90-48D1-A82F-87B84AA52720}"/>
    <dgm:cxn modelId="{C27E337F-1A5C-4DD8-AAFA-8A8BFA6C9FC0}" srcId="{E141776B-DD9A-43EE-A277-AAA4BC898E21}" destId="{803C0114-4AEE-43BF-8E59-81C993C30EF2}" srcOrd="68" destOrd="0" parTransId="{AE63A02E-A3A2-43D7-B500-B0EEE08E8C6D}" sibTransId="{B77CC17C-D7F5-4047-BA16-635A9C445AE9}"/>
    <dgm:cxn modelId="{5BD3754C-E74F-4D2D-8FD4-1D39F36E64A0}" srcId="{E141776B-DD9A-43EE-A277-AAA4BC898E21}" destId="{E4323BFD-856C-4817-9CE2-227DEE55B546}" srcOrd="221" destOrd="0" parTransId="{CCA3AE4E-9C33-48F6-8007-86060E37AB8B}" sibTransId="{4BA88200-E780-4E02-9BC9-5FFB6706D125}"/>
    <dgm:cxn modelId="{04C1FBA2-0DA0-4B6A-A5BF-2CF430C012B8}" srcId="{E141776B-DD9A-43EE-A277-AAA4BC898E21}" destId="{895CC747-EFCC-4CBF-BBC2-FCCAB7C8E329}" srcOrd="373" destOrd="0" parTransId="{7CFDF9CD-228F-460D-8F24-913F8D85052C}" sibTransId="{E5C9BBF9-2A01-4169-B790-AFB47EE7194C}"/>
    <dgm:cxn modelId="{4ADFF100-DCBF-45D3-B886-753FF186628D}" srcId="{E141776B-DD9A-43EE-A277-AAA4BC898E21}" destId="{3886B0F1-2AB6-49B0-BE8B-94C3DF04CB29}" srcOrd="183" destOrd="0" parTransId="{1D6B9703-1785-428B-BC4F-943649CB3A1B}" sibTransId="{313F5D0D-776F-4DC6-956D-EA643E38FBAF}"/>
    <dgm:cxn modelId="{25D8A938-009D-4AD1-A080-7B817AB0C98C}" srcId="{E141776B-DD9A-43EE-A277-AAA4BC898E21}" destId="{15D518D1-5D12-4B4A-A8B2-F10769E03338}" srcOrd="47" destOrd="0" parTransId="{3E958808-D5EE-4ECE-91D7-6A21809383A6}" sibTransId="{13FEE706-B82C-4AAE-91B3-34F15A58D50F}"/>
    <dgm:cxn modelId="{2AB445F0-2600-47CA-9F85-FA4D628FE27D}" srcId="{E141776B-DD9A-43EE-A277-AAA4BC898E21}" destId="{D2C851F8-CE83-45CB-B340-6CD6D986C885}" srcOrd="64" destOrd="0" parTransId="{55037FF1-51B3-4C78-8653-2E0C99F64393}" sibTransId="{B77BBAD4-D3EE-4FB2-9931-985DFB58E9AA}"/>
    <dgm:cxn modelId="{2A0E87A4-D829-49BB-B8AF-28A5205D1CAC}" srcId="{E141776B-DD9A-43EE-A277-AAA4BC898E21}" destId="{57B55BE0-E367-4CA4-B997-039CE6C96D45}" srcOrd="1" destOrd="0" parTransId="{8CAE2D22-03FD-4951-8B31-1063DE630D4A}" sibTransId="{12A4031B-BC3C-4933-88C8-D4378E7D7C21}"/>
    <dgm:cxn modelId="{BDA10C5B-6C54-428B-9169-16302D216719}" srcId="{E141776B-DD9A-43EE-A277-AAA4BC898E21}" destId="{6FBAAB37-F98C-4403-82FF-4BA096A0CDE4}" srcOrd="184" destOrd="0" parTransId="{5D1AD373-5F1D-4617-823E-0277147BD8A1}" sibTransId="{F26E95EF-A740-485D-A3F0-C794DFC1CA7E}"/>
    <dgm:cxn modelId="{CDC043C8-5F82-47BF-B3BC-3069E3C1094E}" srcId="{E141776B-DD9A-43EE-A277-AAA4BC898E21}" destId="{FEDB04DB-8AEC-4C98-96E3-3B8A424A5A85}" srcOrd="111" destOrd="0" parTransId="{E5DAB7B4-8AD6-4115-8541-A3F013FA80C5}" sibTransId="{AE2439E8-594B-4195-97E7-119A6AF858EA}"/>
    <dgm:cxn modelId="{00FE1A4B-983F-4A8F-B302-1D4D2E92C354}" srcId="{E141776B-DD9A-43EE-A277-AAA4BC898E21}" destId="{F546A469-8A4F-4484-B8B8-374BB1E397A0}" srcOrd="328" destOrd="0" parTransId="{4196B1B9-1CA1-4D56-8972-A0B96FC02DB2}" sibTransId="{196D6130-85B3-4D5A-87F7-7C2CBFBC032B}"/>
    <dgm:cxn modelId="{B249CDA8-67BC-4A4D-A21F-F809889E65B6}" srcId="{E141776B-DD9A-43EE-A277-AAA4BC898E21}" destId="{CC3CA8A1-BAC8-4E98-923F-00138ED36412}" srcOrd="45" destOrd="0" parTransId="{4F07CF00-7C82-4AF9-90AE-FECA11ECBB63}" sibTransId="{54B5528D-5014-431B-9DAE-190ECAB273FC}"/>
    <dgm:cxn modelId="{27E3492D-106C-4463-80EB-5C8008CCFBF0}" srcId="{E141776B-DD9A-43EE-A277-AAA4BC898E21}" destId="{1EB8F54E-2CB7-4620-BA44-E6FF5B063D80}" srcOrd="92" destOrd="0" parTransId="{00294CEE-3152-4E7A-B976-18D4F3B1A5FC}" sibTransId="{605AD3AA-5788-4426-AE11-A036EE61E181}"/>
    <dgm:cxn modelId="{10AE7ED7-0623-4E29-B874-574515DB920F}" srcId="{E141776B-DD9A-43EE-A277-AAA4BC898E21}" destId="{8A7F3200-AA23-4972-8C30-391E8A0C0823}" srcOrd="171" destOrd="0" parTransId="{FCCA3E54-51FD-4907-9017-DC26DC3E6AF2}" sibTransId="{5185F1E3-329F-45B9-A23B-029BBE1932D0}"/>
    <dgm:cxn modelId="{B5AC9488-B551-4D22-95AE-42F551931F0C}" srcId="{E141776B-DD9A-43EE-A277-AAA4BC898E21}" destId="{0CA00503-16BA-45FA-8BAD-B63BC85FAD19}" srcOrd="49" destOrd="0" parTransId="{8560C9B0-D348-484C-9909-0A9252D306B7}" sibTransId="{E7347016-C4F5-4B48-BCF9-27806998FC51}"/>
    <dgm:cxn modelId="{01AF7341-7403-46AB-9C24-70B4894E3EA8}" srcId="{E141776B-DD9A-43EE-A277-AAA4BC898E21}" destId="{B8008A9E-AA8C-4C99-B608-A896188E8328}" srcOrd="195" destOrd="0" parTransId="{1A25F146-5DE8-46FD-877D-018456F08F60}" sibTransId="{DCBB6B7A-2039-4C06-9327-16C7F4275527}"/>
    <dgm:cxn modelId="{0D0C1272-9739-4B9B-86F8-38F07800B624}" type="presOf" srcId="{0AF99960-75CC-44D5-93E0-14AA016D2A49}" destId="{35A71798-9944-47B7-8DD9-108C18C1360C}" srcOrd="0" destOrd="0" presId="urn:microsoft.com/office/officeart/2005/8/layout/radial3"/>
    <dgm:cxn modelId="{124B8E5B-D7A6-4A5F-8D49-9485E2701E2A}" srcId="{E141776B-DD9A-43EE-A277-AAA4BC898E21}" destId="{5E224456-355A-436B-A6AF-8D00CA3A3C01}" srcOrd="238" destOrd="0" parTransId="{D6DAEC94-3BEA-4523-ACBB-66D3E3619C98}" sibTransId="{C6EE10AA-14D1-440D-81F6-E96C7129013F}"/>
    <dgm:cxn modelId="{E294E7D4-9774-4BF1-BC71-803D36637FA1}" srcId="{E141776B-DD9A-43EE-A277-AAA4BC898E21}" destId="{152C7DAB-8C0B-4809-891A-73F30505ED39}" srcOrd="169" destOrd="0" parTransId="{093C730F-FB6F-4673-99C3-144731B5DE72}" sibTransId="{E47DB145-B76B-4710-936A-E2686FCB8E40}"/>
    <dgm:cxn modelId="{16189439-2C91-4FA0-899B-C88949416855}" srcId="{E141776B-DD9A-43EE-A277-AAA4BC898E21}" destId="{597A7510-0B13-46B4-AA36-CDE763E20AC3}" srcOrd="16" destOrd="0" parTransId="{DCF6303D-95A4-40AB-9C86-3CE817FA9CFE}" sibTransId="{A3395A02-C531-4FE4-BD3D-7637C5E83AF9}"/>
    <dgm:cxn modelId="{B70356B2-2755-47B8-AA26-F4E77E9F1AA4}" srcId="{E141776B-DD9A-43EE-A277-AAA4BC898E21}" destId="{72736896-345A-4A91-8C25-38CA65FFD065}" srcOrd="25" destOrd="0" parTransId="{D97CCC3C-2E87-4971-A632-1DC7FF3D2EC1}" sibTransId="{9E3B8FEF-2BEF-49E8-8F34-97E1D2DCA900}"/>
    <dgm:cxn modelId="{B4AA57DD-CCD0-4D7D-9572-97568BB925F6}" srcId="{E141776B-DD9A-43EE-A277-AAA4BC898E21}" destId="{D5C2B29D-89FC-41BB-8176-3D501D412031}" srcOrd="225" destOrd="0" parTransId="{C53D2390-751D-422D-A465-4AC99DCEB264}" sibTransId="{A16D7844-6CDE-4519-8C17-261CED9267F8}"/>
    <dgm:cxn modelId="{200571BA-D6AD-406C-9BCE-D26476C92C55}" srcId="{E141776B-DD9A-43EE-A277-AAA4BC898E21}" destId="{D4B23E8A-BAEC-4CBA-B528-C7542913D28F}" srcOrd="53" destOrd="0" parTransId="{97039213-4701-4224-B289-F8DC8B5263A4}" sibTransId="{29150B39-1B9D-434E-82A0-7F1D25D099DB}"/>
    <dgm:cxn modelId="{7EB91909-7A0E-4A3D-A420-994E4A7DB414}" srcId="{E141776B-DD9A-43EE-A277-AAA4BC898E21}" destId="{9322169B-692D-4468-B508-F1A68365E8A1}" srcOrd="228" destOrd="0" parTransId="{718A814A-302F-4AA9-A9A3-186A152A771E}" sibTransId="{2DA6689F-3A15-4B50-B15C-FA8FA4E7A48F}"/>
    <dgm:cxn modelId="{0DF2F066-CF8F-4342-9192-F05ACFD93653}" srcId="{E141776B-DD9A-43EE-A277-AAA4BC898E21}" destId="{06F59EDA-D76D-49B1-B1B4-FB1BD03931FF}" srcOrd="199" destOrd="0" parTransId="{63DC71C2-48DA-48A3-A4AE-F1BD243748CF}" sibTransId="{C1A9703E-0E32-434C-BA33-6B1785CE78A4}"/>
    <dgm:cxn modelId="{84C05B7C-62ED-40CF-8E4D-92CA4C44DF4B}" srcId="{E141776B-DD9A-43EE-A277-AAA4BC898E21}" destId="{485628F5-86ED-47F0-BEBD-18F08850DE0B}" srcOrd="83" destOrd="0" parTransId="{D04C767E-0781-4D73-A032-A20E17333C7B}" sibTransId="{FB366FDA-4B92-4687-BD71-BF353CBDD7AB}"/>
    <dgm:cxn modelId="{4F45CCB4-A79D-4359-A3BB-1897F6DE83DA}" srcId="{E141776B-DD9A-43EE-A277-AAA4BC898E21}" destId="{105D7139-440B-41A5-852C-62C44625545A}" srcOrd="96" destOrd="0" parTransId="{19D4325C-564B-4092-901B-411B3358DAE5}" sibTransId="{957B705D-6977-4AF5-AC39-56EA64D3C1B3}"/>
    <dgm:cxn modelId="{BAEC75F8-4860-4E51-9AEE-ECF72454904C}" srcId="{E141776B-DD9A-43EE-A277-AAA4BC898E21}" destId="{17B09C68-7A79-4AD5-B229-F4FBD815FB13}" srcOrd="132" destOrd="0" parTransId="{0CF3EEC0-D297-4047-9765-ADE42F765F27}" sibTransId="{3805FA24-6597-40CC-A04E-BA6267611549}"/>
    <dgm:cxn modelId="{CB149F2A-1D52-4B16-B624-E8053F1DE378}" srcId="{E141776B-DD9A-43EE-A277-AAA4BC898E21}" destId="{BAAA5419-2A26-4A05-B7DA-54F431E3B016}" srcOrd="105" destOrd="0" parTransId="{15B6E785-7FD8-4D36-9A09-AE82E4080000}" sibTransId="{704EE7CC-92A6-4898-A6F7-FF9CFFD215DA}"/>
    <dgm:cxn modelId="{50B9072B-625F-4C4A-BEE6-CE0B0709728D}" srcId="{E141776B-DD9A-43EE-A277-AAA4BC898E21}" destId="{6E71A810-75F9-42B9-B441-918FA1305A1E}" srcOrd="218" destOrd="0" parTransId="{2CA541DD-888F-4BB1-8C9D-578541A7282E}" sibTransId="{8FA680FE-A9AD-444B-A126-363C57D44C54}"/>
    <dgm:cxn modelId="{E015CE35-62A7-43C9-8D4D-1013E3E54FCE}" srcId="{E141776B-DD9A-43EE-A277-AAA4BC898E21}" destId="{387E4119-81DE-4A2C-9F37-AD4C83F6E79C}" srcOrd="263" destOrd="0" parTransId="{6AA6574E-DE1B-42C6-9C2A-091B497635ED}" sibTransId="{E5C6566B-DB09-407B-A50F-48B453834BD8}"/>
    <dgm:cxn modelId="{4669711F-0D0B-4869-A0B9-126768182A85}" srcId="{E141776B-DD9A-43EE-A277-AAA4BC898E21}" destId="{1A4429EB-4246-429B-89B1-9138C44CD51D}" srcOrd="241" destOrd="0" parTransId="{9FB1121D-E69A-4B56-8128-AA42FF91033A}" sibTransId="{C9553AA5-1A36-42B5-9C4D-2CA041606DE9}"/>
    <dgm:cxn modelId="{5152D277-FCB7-4392-8CF7-4D1CD6D5C740}" srcId="{E141776B-DD9A-43EE-A277-AAA4BC898E21}" destId="{0F4A6C3D-579B-481A-A64D-25076EB009DB}" srcOrd="97" destOrd="0" parTransId="{EA201FA0-A0B8-4FE4-963D-105BECBF63D6}" sibTransId="{4259FC02-F8AB-457D-88DD-D094160C42AE}"/>
    <dgm:cxn modelId="{9E817D35-15B7-4272-A956-2BB6851901E9}" srcId="{E141776B-DD9A-43EE-A277-AAA4BC898E21}" destId="{EA44C6FC-457D-4C85-902A-0886EAF7B2A2}" srcOrd="351" destOrd="0" parTransId="{FC5D92B4-F36F-4A70-A9DF-AEFB5D95177F}" sibTransId="{58122259-1ACD-48A2-94B3-412FCA82FFFB}"/>
    <dgm:cxn modelId="{8B970527-003F-4701-86A0-035AB4EABE44}" srcId="{E141776B-DD9A-43EE-A277-AAA4BC898E21}" destId="{BCBC8A3D-998E-41CB-BC8D-A6622E97D8A0}" srcOrd="313" destOrd="0" parTransId="{1D4BBDC4-9AB9-428E-A857-603CCB95BA67}" sibTransId="{61CA8DD0-FC4F-4B09-BC91-DF75D990C9E7}"/>
    <dgm:cxn modelId="{21A7F081-CA2C-4625-A67A-4F6F50C609E8}" srcId="{E141776B-DD9A-43EE-A277-AAA4BC898E21}" destId="{886068EB-D5AB-43AB-956A-42477423116E}" srcOrd="280" destOrd="0" parTransId="{65362983-C8CC-4ADD-8190-E811483EB51A}" sibTransId="{756C1F52-7DB3-4671-AE88-2A397E0805CF}"/>
    <dgm:cxn modelId="{7D5FF621-87DE-4F64-A48E-713583F0F725}" srcId="{E141776B-DD9A-43EE-A277-AAA4BC898E21}" destId="{820B626B-714D-42A1-847E-B42349618792}" srcOrd="70" destOrd="0" parTransId="{B8748BC1-B7F0-40A3-9CB7-5A3145A3005F}" sibTransId="{F5FB6D06-FE7A-4186-B59D-0778859646B9}"/>
    <dgm:cxn modelId="{43779602-1486-40C0-92E1-2CF725243EC2}" srcId="{E141776B-DD9A-43EE-A277-AAA4BC898E21}" destId="{E315527C-0B33-4895-84E2-5D57FD581724}" srcOrd="35" destOrd="0" parTransId="{C3B56C1B-F270-4FB0-98E6-CFE6D793AD72}" sibTransId="{9E0FE4C8-33D4-477E-A0BC-20D3B5D52E18}"/>
    <dgm:cxn modelId="{17703853-D7C5-41DE-9151-9260D7AA51EC}" srcId="{E141776B-DD9A-43EE-A277-AAA4BC898E21}" destId="{14F89DC3-B22C-415B-83F4-0B71B89F844A}" srcOrd="365" destOrd="0" parTransId="{CCC00E36-651C-4157-B66C-B2C983E25EB3}" sibTransId="{3265549E-83C5-4E9C-86ED-3F983454AC74}"/>
    <dgm:cxn modelId="{D88DEC74-4793-4C45-9A54-79DD23DA839D}" srcId="{E141776B-DD9A-43EE-A277-AAA4BC898E21}" destId="{E9EC3918-BDDB-42E2-9E7A-571356CFB110}" srcOrd="312" destOrd="0" parTransId="{39CAA000-62F1-4D82-9023-DDB92CB6DEFB}" sibTransId="{6B9AE797-5340-4BC1-A42D-9EDAEA69407D}"/>
    <dgm:cxn modelId="{96ED16BB-85EE-4C06-8220-9B7E93BC457B}" srcId="{E141776B-DD9A-43EE-A277-AAA4BC898E21}" destId="{B94CA2BB-3A55-402D-8553-B7BD6FE30E2D}" srcOrd="212" destOrd="0" parTransId="{FC182A78-7A9C-44E2-8358-B0F0197793E4}" sibTransId="{15BDA3DD-25DB-4791-968F-A9EA00B7B497}"/>
    <dgm:cxn modelId="{3D839702-A5AD-4BE4-A241-8934AAEF1BAB}" srcId="{E141776B-DD9A-43EE-A277-AAA4BC898E21}" destId="{7C47A388-8F24-4CC9-AE3F-417D192D8C2E}" srcOrd="236" destOrd="0" parTransId="{6FABA27D-D014-4C6D-B5D7-C0C10B7C8B37}" sibTransId="{BE118032-C008-46CC-BA35-CE5661C7EE19}"/>
    <dgm:cxn modelId="{8865E9FB-4CAC-4BE4-AD81-A931F245784D}" srcId="{E141776B-DD9A-43EE-A277-AAA4BC898E21}" destId="{E6BFF4E3-FE3E-481B-9AA1-39274138DED1}" srcOrd="198" destOrd="0" parTransId="{741A5D6F-6640-4B71-8CB0-90495C983BB6}" sibTransId="{B94405B6-7B07-4552-A9D0-D9610B007B8D}"/>
    <dgm:cxn modelId="{C390B779-6869-43E7-AF97-AB684EC83F6A}" type="presOf" srcId="{94140525-D712-43ED-9983-16FD8D3ED477}" destId="{A0BF14C6-AD0B-465B-A319-E61F6932F2A1}" srcOrd="0" destOrd="0" presId="urn:microsoft.com/office/officeart/2005/8/layout/radial3"/>
    <dgm:cxn modelId="{3727A982-BFE8-4F1A-865C-3288AF775C96}" srcId="{E141776B-DD9A-43EE-A277-AAA4BC898E21}" destId="{B532BB65-1E28-4181-B6C5-3AA2069B717E}" srcOrd="136" destOrd="0" parTransId="{C5766CE7-44F8-4829-BCF4-723ACC11BC15}" sibTransId="{56FAAB4E-7556-4918-9058-A792C4D1DA94}"/>
    <dgm:cxn modelId="{1B6390B4-24CE-475F-84D6-1E9C08A88A75}" srcId="{E141776B-DD9A-43EE-A277-AAA4BC898E21}" destId="{572670D7-5DCD-42E2-90C9-8722ADB0083F}" srcOrd="320" destOrd="0" parTransId="{033949E6-B671-4032-AB4F-20328E18DC4B}" sibTransId="{322C410E-067C-4E41-AEE4-F6C531334911}"/>
    <dgm:cxn modelId="{5DFA0441-110A-4C09-B6F6-CA7D63177F6F}" srcId="{E141776B-DD9A-43EE-A277-AAA4BC898E21}" destId="{0EA4CDDA-A5D3-4CF1-9DDB-DB531AD829B5}" srcOrd="167" destOrd="0" parTransId="{0877DEAD-7ACF-4114-A8D3-F0455DC5937B}" sibTransId="{398D2307-07AF-4C75-A8B6-008E4AB541BA}"/>
    <dgm:cxn modelId="{130B089A-E12B-49D3-ADB4-47AC2ADBC99A}" srcId="{E141776B-DD9A-43EE-A277-AAA4BC898E21}" destId="{6DF16100-652E-4E57-848D-97F0476982A6}" srcOrd="99" destOrd="0" parTransId="{C29A6B4E-3264-4797-B275-E71C5AD61DEA}" sibTransId="{DD053413-5E54-489A-BC14-258828F7DC5E}"/>
    <dgm:cxn modelId="{F4BD67A3-9DC6-4EFB-B572-0DEDB9AEAA24}" srcId="{E141776B-DD9A-43EE-A277-AAA4BC898E21}" destId="{1A5622BF-3803-4D36-837F-928DA4BF3E3F}" srcOrd="46" destOrd="0" parTransId="{3BF0C15A-7A21-4880-B29C-CC59BD3014BE}" sibTransId="{9A727FEC-7ECF-460E-9A52-59C319F40BB4}"/>
    <dgm:cxn modelId="{BF2C8A58-C1C3-4EB4-9AA4-B7A75F28AB07}" srcId="{E141776B-DD9A-43EE-A277-AAA4BC898E21}" destId="{F297F744-6C1D-4BF8-A2A5-8AA24402BFAB}" srcOrd="54" destOrd="0" parTransId="{9F88FFFE-6D55-42B1-96BA-5CF24D6E46BB}" sibTransId="{3EAD836E-8EE8-41DD-A371-61051FAEBBF1}"/>
    <dgm:cxn modelId="{9BB65A1C-CAB7-450A-82FE-51970725CF8F}" srcId="{E141776B-DD9A-43EE-A277-AAA4BC898E21}" destId="{46CA4AFD-A9AB-40F3-BE54-6BA656A207EE}" srcOrd="286" destOrd="0" parTransId="{ABB9C488-5DDD-44BC-B7B5-FFD465855EAD}" sibTransId="{3560D8FB-5483-4B98-89D1-3F1535A7B032}"/>
    <dgm:cxn modelId="{2063105A-7928-4083-BBE2-8D9BDC95F69A}" srcId="{E141776B-DD9A-43EE-A277-AAA4BC898E21}" destId="{8E20741D-C7B1-432D-9AB3-F8EDCB5A21BA}" srcOrd="29" destOrd="0" parTransId="{CDA28A4F-F01B-489B-A9B1-5AEC42046908}" sibTransId="{24A0901E-ABDA-478C-926A-028141CE3E65}"/>
    <dgm:cxn modelId="{CC29201A-1206-405C-9AAB-9ED482119232}" srcId="{E141776B-DD9A-43EE-A277-AAA4BC898E21}" destId="{C0CBB9BB-F334-499F-B205-C2B6B083535A}" srcOrd="264" destOrd="0" parTransId="{1C652DD0-76C9-4B3E-8F91-C36108BDD200}" sibTransId="{7C52D2D3-FF18-4F24-BE77-67C161BB686D}"/>
    <dgm:cxn modelId="{CD0DBDE4-72E0-4FAC-A968-FC3A7F656962}" srcId="{E141776B-DD9A-43EE-A277-AAA4BC898E21}" destId="{E3E043C8-3ACD-4610-941F-46D829257778}" srcOrd="308" destOrd="0" parTransId="{D39FC10E-9916-4350-B103-5ACEF4C57C5A}" sibTransId="{2E2061DF-4F5D-42ED-84B0-5A3C452C9B46}"/>
    <dgm:cxn modelId="{1BCC93DB-D27C-45ED-A7DD-BF108688C9F5}" srcId="{E141776B-DD9A-43EE-A277-AAA4BC898E21}" destId="{1A3BB00D-84B0-43AF-8FAF-B859E81E74D0}" srcOrd="15" destOrd="0" parTransId="{ECB27AFA-505E-43CB-B5E3-727B9568A56F}" sibTransId="{DDB82766-7773-46C0-BA88-CA88AB8F9866}"/>
    <dgm:cxn modelId="{2CB3CE63-BAF7-48FB-B21B-2D26CC39DE1D}" srcId="{E141776B-DD9A-43EE-A277-AAA4BC898E21}" destId="{77B5E7F4-76F6-42AD-B932-1433094DE010}" srcOrd="369" destOrd="0" parTransId="{7B6EBE27-47D3-4689-BA8A-9AB9E54B3E4F}" sibTransId="{E0C57DDB-1E64-4C91-9687-E20CFC6D7CA4}"/>
    <dgm:cxn modelId="{856C058B-FF0E-4D1E-AA01-5F7425FC26A6}" srcId="{E141776B-DD9A-43EE-A277-AAA4BC898E21}" destId="{4BCC7200-D4A1-46AD-B703-DB70DF3A50C4}" srcOrd="102" destOrd="0" parTransId="{E5A71937-AE16-4891-A0E7-A9F1F018F122}" sibTransId="{EDE1377B-21C8-46FD-939E-7629BF175DE5}"/>
    <dgm:cxn modelId="{5E7C1DE4-C4FA-4742-8F5B-0D398CDA2B92}" srcId="{E141776B-DD9A-43EE-A277-AAA4BC898E21}" destId="{186CEF73-D8A1-4DE2-B2A5-34644191EC75}" srcOrd="106" destOrd="0" parTransId="{FBD3FC28-9189-4037-86DA-BD29905ACD3D}" sibTransId="{5C0E6719-764A-4B41-96DC-0C05CE5F4B59}"/>
    <dgm:cxn modelId="{7703E656-FEBB-49B3-A346-9A38BDC3E18D}" srcId="{E141776B-DD9A-43EE-A277-AAA4BC898E21}" destId="{9B350B6E-C04C-42B8-BFE4-8C1D30190C64}" srcOrd="247" destOrd="0" parTransId="{7BE1D78D-8C5A-4F30-9DCB-0EA4F7F0E0A6}" sibTransId="{326DC076-0871-4AC0-8687-D0776126E57E}"/>
    <dgm:cxn modelId="{73833F14-6E4F-4298-95F2-FF081AFDE6A4}" srcId="{E141776B-DD9A-43EE-A277-AAA4BC898E21}" destId="{18B82209-DFC2-4DC5-8896-974EEA0034A7}" srcOrd="305" destOrd="0" parTransId="{0B125E68-7E88-42B6-AD8D-A54819B6037F}" sibTransId="{EF436044-E80D-4B27-9440-833D5D6E2CED}"/>
    <dgm:cxn modelId="{065D602F-8AB7-4FDD-89DA-E9537C612395}" srcId="{E141776B-DD9A-43EE-A277-AAA4BC898E21}" destId="{EC409BA1-4E27-468D-ACC1-6A47F761F5CC}" srcOrd="231" destOrd="0" parTransId="{2EB415D9-B91E-4918-8A8E-72C6A9963013}" sibTransId="{5B483098-ECF0-4EE8-9B9D-C7894BEF4EC4}"/>
    <dgm:cxn modelId="{F6EE56D6-F7B6-446A-A4E9-E1F890210DC7}" srcId="{E141776B-DD9A-43EE-A277-AAA4BC898E21}" destId="{D1312F45-DB14-4730-9F18-E16241393D8A}" srcOrd="131" destOrd="0" parTransId="{9EA0E797-2953-43F5-8A80-40B9C06DA6D6}" sibTransId="{DA470109-A83A-4E14-BC4E-184A72A00F6E}"/>
    <dgm:cxn modelId="{12EF048E-BEB7-4190-8091-8EE84ADD97FC}" srcId="{0AF99960-75CC-44D5-93E0-14AA016D2A49}" destId="{94140525-D712-43ED-9983-16FD8D3ED477}" srcOrd="0" destOrd="0" parTransId="{16E562E7-6187-4A8E-9134-0819094E9AA5}" sibTransId="{4C34540B-9D4B-4800-B99E-2088F5B0D541}"/>
    <dgm:cxn modelId="{22A1F7CB-A0DF-4C56-A9D4-B09C3017F440}" srcId="{E141776B-DD9A-43EE-A277-AAA4BC898E21}" destId="{FD5D369A-53D5-4E18-8B8B-319BF59B343F}" srcOrd="259" destOrd="0" parTransId="{04483F69-66BC-484F-80EC-C0254164325C}" sibTransId="{9C593A09-F175-4CFE-A0FE-12870A3063A5}"/>
    <dgm:cxn modelId="{74A8D53D-BA84-4670-A3C1-AD25C0D8E166}" srcId="{E141776B-DD9A-43EE-A277-AAA4BC898E21}" destId="{B57BA44F-D57E-4494-AAA3-65366AC9ED67}" srcOrd="10" destOrd="0" parTransId="{34CCA7A0-C95A-47E6-A413-011EF76F8FB3}" sibTransId="{4CCBA704-82EB-4C0C-921C-37FAB3A97B8A}"/>
    <dgm:cxn modelId="{0EF588F7-846B-455B-9D92-E506181B9846}" srcId="{E141776B-DD9A-43EE-A277-AAA4BC898E21}" destId="{FD2BF83B-B53F-4F62-A6A4-B2980BACD2E8}" srcOrd="55" destOrd="0" parTransId="{F41D1158-3DBA-466E-B78E-991120B88514}" sibTransId="{FBE0A9E3-2EDC-44E6-A757-3E73EB8E041F}"/>
    <dgm:cxn modelId="{E8C3A39A-1782-409A-A59C-A739ADD9FCA3}" srcId="{E141776B-DD9A-43EE-A277-AAA4BC898E21}" destId="{29AF990E-BEAE-4091-A48C-EA26F09F1A13}" srcOrd="109" destOrd="0" parTransId="{D6B20458-B018-4DBC-B049-C5860334B488}" sibTransId="{E8194B55-1365-4AC5-A227-91F822A4294F}"/>
    <dgm:cxn modelId="{FA683733-8BA6-4F04-BF67-A76837A28C4A}" srcId="{E141776B-DD9A-43EE-A277-AAA4BC898E21}" destId="{1C19A7E3-6166-4F40-A303-66BCDCDB6563}" srcOrd="364" destOrd="0" parTransId="{03F24C13-4B29-4016-867D-FA36975EA932}" sibTransId="{044C0B62-75E9-4072-9356-34B5DC3C97E3}"/>
    <dgm:cxn modelId="{E0D4FB8B-7277-4492-9DA2-045954810C7E}" srcId="{E141776B-DD9A-43EE-A277-AAA4BC898E21}" destId="{27792F9C-7A49-4E60-B8F5-C92818F3ADDD}" srcOrd="139" destOrd="0" parTransId="{828B7E73-9B2C-4014-81B0-0545503A0ED2}" sibTransId="{F6D6AFBD-5AD0-4DF4-9CA3-D08A9FBD75F0}"/>
    <dgm:cxn modelId="{80B25BDC-26C6-4154-804C-F243107962EE}" srcId="{E141776B-DD9A-43EE-A277-AAA4BC898E21}" destId="{EF82A16F-B7B3-4CDA-A678-259B092590B1}" srcOrd="150" destOrd="0" parTransId="{A61F803E-64ED-4D03-A10C-BCFE1A8FB45C}" sibTransId="{308B550A-C022-4C1B-B352-C830D68DAA64}"/>
    <dgm:cxn modelId="{CC8662FC-01CD-4EAB-BB1A-5FAB4E10846F}" srcId="{E141776B-DD9A-43EE-A277-AAA4BC898E21}" destId="{287BA2A1-A422-4D73-9286-4F7427D97DEE}" srcOrd="110" destOrd="0" parTransId="{8C32E64E-D434-4E0A-96D2-900DCFCA1478}" sibTransId="{301CA206-6AAA-4B6F-AD6C-A868963D2056}"/>
    <dgm:cxn modelId="{51E6032B-98E9-4FDB-8541-C6A973161E0C}" srcId="{E141776B-DD9A-43EE-A277-AAA4BC898E21}" destId="{490D67DA-0668-4FBD-8114-21EB74CD4D65}" srcOrd="243" destOrd="0" parTransId="{E4251B59-7B3D-40FB-B1C8-EC4874DA6222}" sibTransId="{AC280384-B428-45E0-B31C-6F603D5C89AF}"/>
    <dgm:cxn modelId="{4B42580B-F0B8-4657-BE0E-54CE154DD346}" srcId="{E141776B-DD9A-43EE-A277-AAA4BC898E21}" destId="{D6675F76-0D79-4E56-9A99-B97173034D24}" srcOrd="113" destOrd="0" parTransId="{CF91F26C-5A81-43CC-87D3-7BAC92A1357F}" sibTransId="{F1A870F4-A931-49C8-BE6D-F7A841A83AD6}"/>
    <dgm:cxn modelId="{058D796D-78C8-4E27-A0CF-44ACBD78267D}" srcId="{E141776B-DD9A-43EE-A277-AAA4BC898E21}" destId="{02BFB021-32CC-48FC-A018-A524C1131EDD}" srcOrd="217" destOrd="0" parTransId="{478E1670-FFA9-45DD-A737-61E17F636607}" sibTransId="{F08F6D17-3116-43C4-9F24-A83F0837E0CD}"/>
    <dgm:cxn modelId="{6F7D647D-A382-423D-BF57-BA56297FA2C1}" srcId="{E141776B-DD9A-43EE-A277-AAA4BC898E21}" destId="{907ADA39-E2B3-4FEA-8D9C-9453B56402D8}" srcOrd="175" destOrd="0" parTransId="{AEAB209D-336C-4C07-9825-5102676D7429}" sibTransId="{22CA5456-E3A9-4595-B56E-824366A2EA08}"/>
    <dgm:cxn modelId="{0C0EC3EC-5CC0-4AE5-A42C-54FF3127A549}" srcId="{E141776B-DD9A-43EE-A277-AAA4BC898E21}" destId="{93687EC1-CFB0-4A22-A1A1-E8A3F780DA2E}" srcOrd="299" destOrd="0" parTransId="{8E5F68D8-9B2D-4B34-9787-5D1AE72B6D0F}" sibTransId="{9A696A4B-3A8A-41DE-9232-034F1B9EF5D8}"/>
    <dgm:cxn modelId="{C595B0B0-A3D1-4C63-B7CB-370564E5E2E7}" srcId="{E141776B-DD9A-43EE-A277-AAA4BC898E21}" destId="{2E10AF33-5293-4392-80AB-F1EF9B70E594}" srcOrd="165" destOrd="0" parTransId="{341CAEF0-1ED0-41CF-88F7-C4C65E8260DA}" sibTransId="{B95C1785-7594-4213-B633-3008B505D7F5}"/>
    <dgm:cxn modelId="{B51403CC-47C1-4EF7-99DB-46713A9F833A}" srcId="{E141776B-DD9A-43EE-A277-AAA4BC898E21}" destId="{E9A4C127-FDBC-44AD-A034-D508787AA201}" srcOrd="329" destOrd="0" parTransId="{8C382BD2-37B2-4B93-B42C-ABAF68A0DE48}" sibTransId="{10B7C26E-981E-47C9-9075-59233712CCB9}"/>
    <dgm:cxn modelId="{9020E2F3-0F20-4779-8C7E-EF26B47CD76C}" srcId="{E141776B-DD9A-43EE-A277-AAA4BC898E21}" destId="{79609689-D2B8-4B83-B34E-D67C9E49B1C6}" srcOrd="348" destOrd="0" parTransId="{12E5B612-0F2E-43C2-A93C-F85E9991C198}" sibTransId="{3636C843-831D-4D36-B4DB-7435133A9CF0}"/>
    <dgm:cxn modelId="{CAC73FD2-2162-44B2-9065-5F38B7085176}" srcId="{E141776B-DD9A-43EE-A277-AAA4BC898E21}" destId="{3CF8B30B-2AEA-4B57-9375-0CDD62EE6481}" srcOrd="293" destOrd="0" parTransId="{BD6CE23F-1FDB-4817-AF98-38FFDBA631D7}" sibTransId="{673C87A7-FB72-44DD-B7DC-BF5DC7647AFE}"/>
    <dgm:cxn modelId="{049A23ED-4710-4705-99F6-417A4AF5A389}" srcId="{E141776B-DD9A-43EE-A277-AAA4BC898E21}" destId="{A491AB6D-5F17-4155-9BC5-07E55E0015C6}" srcOrd="317" destOrd="0" parTransId="{A5E42E2F-3148-439F-989E-95A0C813CB7F}" sibTransId="{CC5C194B-907C-4677-8356-98188AD64FA6}"/>
    <dgm:cxn modelId="{BF4767F4-C0C6-4AD6-A1DC-EDEC0161BE0C}" srcId="{E141776B-DD9A-43EE-A277-AAA4BC898E21}" destId="{B8CE2347-55FA-40CF-97A9-5E4F1BDCD75D}" srcOrd="360" destOrd="0" parTransId="{192ECCB1-8F2C-48DA-8EA8-0C4C527D33E0}" sibTransId="{8D0546AB-A80C-4CF8-B3A6-E8C925942609}"/>
    <dgm:cxn modelId="{9B4E0641-6D5D-4012-848B-30B64555691D}" srcId="{E141776B-DD9A-43EE-A277-AAA4BC898E21}" destId="{F1404F49-0F69-40D9-9703-8EDE7E3970FA}" srcOrd="315" destOrd="0" parTransId="{8BB58EC3-372E-4934-8782-FBB8BCC31B8A}" sibTransId="{F9A78260-CE4B-4072-AF62-94230A3D325E}"/>
    <dgm:cxn modelId="{2A3CF5D5-E17B-4B1D-96A9-FBD1D3C7F873}" srcId="{E141776B-DD9A-43EE-A277-AAA4BC898E21}" destId="{6436841A-B271-4F99-88B7-7130F766B3A5}" srcOrd="60" destOrd="0" parTransId="{770DFC26-BFF3-4A76-9BEA-1F98ADB06F63}" sibTransId="{04ACB659-ECA6-4727-B9EF-5DDE6DF03F45}"/>
    <dgm:cxn modelId="{B4683109-2067-492F-A20C-BE6583C66E54}" srcId="{E141776B-DD9A-43EE-A277-AAA4BC898E21}" destId="{98843ACA-9EED-4C3D-AAC4-EF02A94406E7}" srcOrd="278" destOrd="0" parTransId="{07A501EF-48D1-45E7-99B5-03C68225152E}" sibTransId="{2ACA0C05-005D-4B9A-B08F-FC3601E12E4E}"/>
    <dgm:cxn modelId="{E376C483-CAB7-4D82-99CC-9F6854039DE4}" srcId="{E141776B-DD9A-43EE-A277-AAA4BC898E21}" destId="{18D90902-5A6D-4212-B189-FDAE14606FD3}" srcOrd="201" destOrd="0" parTransId="{978CD155-C300-4A53-A6D5-8199BCA07711}" sibTransId="{0352BDEA-862C-44FA-BDE8-E83E2FF222E6}"/>
    <dgm:cxn modelId="{9BEFC5A3-9148-408D-95EE-072A78825E9C}" srcId="{E141776B-DD9A-43EE-A277-AAA4BC898E21}" destId="{7CD7B645-F684-4A5F-9654-D87D4118801E}" srcOrd="226" destOrd="0" parTransId="{3F7F113F-8D68-4F9E-A463-B7C40A8C99D3}" sibTransId="{5E937DA5-A446-441E-8B4B-C2686A7EB826}"/>
    <dgm:cxn modelId="{E587C5E6-1BC9-4E55-A55F-AB951668F518}" srcId="{E141776B-DD9A-43EE-A277-AAA4BC898E21}" destId="{0E799917-B948-4BFC-A186-0B34C4C8A9A7}" srcOrd="20" destOrd="0" parTransId="{7FDE10B2-5893-4A81-A775-493CE482D393}" sibTransId="{6218FB08-49BC-4042-B6C2-B74A55BB433C}"/>
    <dgm:cxn modelId="{1D5D8E19-D2EF-4A06-9804-8A6FDEC606EC}" srcId="{E141776B-DD9A-43EE-A277-AAA4BC898E21}" destId="{E03978D6-F3F1-45F0-8FFC-56EB2E4A7808}" srcOrd="24" destOrd="0" parTransId="{D1E5CF5D-A8E4-4528-9909-08661E1AB103}" sibTransId="{D34D4B1B-527B-421D-B2FD-164FC58F3BD8}"/>
    <dgm:cxn modelId="{A9B59C0A-6E98-4237-9CFF-88BEF805589D}" srcId="{E141776B-DD9A-43EE-A277-AAA4BC898E21}" destId="{334C8ECD-212F-452A-B7B1-C7FB05F5352E}" srcOrd="154" destOrd="0" parTransId="{63A0460A-EFE9-4BA4-87B1-8DD40F95260D}" sibTransId="{39FD6EB9-0265-4783-AA1A-AFF9BA56A1B5}"/>
    <dgm:cxn modelId="{E967912F-C472-419B-B33C-1390CB70E050}" srcId="{E141776B-DD9A-43EE-A277-AAA4BC898E21}" destId="{1D727A2C-B38D-4545-9633-961AFBEDDBB0}" srcOrd="375" destOrd="0" parTransId="{A084E5CF-B279-42CA-95F5-41653A651186}" sibTransId="{8895682D-2E25-47E2-9494-98690EF38E45}"/>
    <dgm:cxn modelId="{CE97EC51-1F55-4683-9896-A80920B3D56B}" srcId="{E141776B-DD9A-43EE-A277-AAA4BC898E21}" destId="{D5ABCF1F-C5BE-4875-9336-18DE085801A7}" srcOrd="56" destOrd="0" parTransId="{56A4B737-E643-43F0-99C5-AB45D1FA04B2}" sibTransId="{5498E9E5-3591-47FE-8A80-548E95D36D16}"/>
    <dgm:cxn modelId="{DB8FC05B-39B5-441A-B27A-BDB60933275D}" srcId="{E141776B-DD9A-43EE-A277-AAA4BC898E21}" destId="{14AE5383-F917-4B98-AC8E-77FF446F821A}" srcOrd="77" destOrd="0" parTransId="{0EB750A0-BBCE-4367-A56C-253E8ED8890D}" sibTransId="{E00CA2F1-A7D2-43D8-8116-A0E07CB1A7D5}"/>
    <dgm:cxn modelId="{416A5259-A3B2-4DF7-B37D-24B516AB9A51}" srcId="{E141776B-DD9A-43EE-A277-AAA4BC898E21}" destId="{529A9586-1F0C-4AF7-946F-567C7F07980A}" srcOrd="119" destOrd="0" parTransId="{EA936903-F422-4FE5-9E34-B7839E79E18C}" sibTransId="{0B28589B-49EE-4BF9-844F-BA6B22992578}"/>
    <dgm:cxn modelId="{E3A8EE3D-E85A-4BF9-8BED-CD9542AC2453}" srcId="{0AF99960-75CC-44D5-93E0-14AA016D2A49}" destId="{CE3CF681-01CA-4FB0-933F-32A66E7CBAB1}" srcOrd="1" destOrd="0" parTransId="{EAD5F10D-C3B0-4579-98E7-4071F7F11132}" sibTransId="{CD9D986E-E88C-4E1B-B666-176103B72009}"/>
    <dgm:cxn modelId="{80499D9E-91FB-423C-9DB1-2E32F9D8A01D}" srcId="{E141776B-DD9A-43EE-A277-AAA4BC898E21}" destId="{FEF66229-76F1-4BB8-9818-3FFCFF619539}" srcOrd="7" destOrd="0" parTransId="{E8CFE6B2-6B15-415A-ACE4-ED6AEBB20164}" sibTransId="{E0F856E4-431D-4623-93C5-4510C4A03077}"/>
    <dgm:cxn modelId="{4DDAD1F9-3FC0-4B1E-9FEA-D3783498477F}" srcId="{E141776B-DD9A-43EE-A277-AAA4BC898E21}" destId="{33D2881A-8075-4CF5-9F31-9431387C9B6D}" srcOrd="325" destOrd="0" parTransId="{B0B81F56-6646-4034-9623-DDA83CE38B09}" sibTransId="{041D5FCA-BBEC-432E-96AF-F1626C675808}"/>
    <dgm:cxn modelId="{EC5A5CF5-F0BF-4667-9C2D-8302F889CDB7}" srcId="{E141776B-DD9A-43EE-A277-AAA4BC898E21}" destId="{1AAB0805-5AB3-4711-9119-47305FC5E6BA}" srcOrd="200" destOrd="0" parTransId="{B48B24F9-6094-40F3-A41E-4DFD6A240BC7}" sibTransId="{C5EC2244-1EB7-4859-809B-1587B2B9EB32}"/>
    <dgm:cxn modelId="{9F7D10BF-FE25-4C21-A657-E8E6AD9DAFC8}" srcId="{E141776B-DD9A-43EE-A277-AAA4BC898E21}" destId="{14CC0A67-0A21-412D-BC0E-8CC6532EB66C}" srcOrd="271" destOrd="0" parTransId="{1D1CEF0A-7591-473D-B141-B43B159A35AB}" sibTransId="{930928C8-118E-4E10-BDA2-7B8CB28F24B2}"/>
    <dgm:cxn modelId="{4CCC89B3-5F2D-440A-91AC-EBAB75D615FC}" srcId="{E141776B-DD9A-43EE-A277-AAA4BC898E21}" destId="{E86AD6C6-BBA8-423B-9FBF-94F38CA2A5C4}" srcOrd="269" destOrd="0" parTransId="{26747EB3-4EB5-415B-A758-5C7E6389AF10}" sibTransId="{329EB3E5-03A4-4508-BF05-EA6EF59DD85F}"/>
    <dgm:cxn modelId="{427DB4C5-A481-4DFE-8987-ED66F448AC64}" srcId="{E141776B-DD9A-43EE-A277-AAA4BC898E21}" destId="{73FDC95F-EA57-4625-8FDE-2F528ABA79EE}" srcOrd="127" destOrd="0" parTransId="{5CB58BE3-095F-43C8-8873-2B0B029C3C8E}" sibTransId="{03317D37-B584-4397-99C8-1AB84C766141}"/>
    <dgm:cxn modelId="{B257E07D-D29A-41D9-8A4F-FCB1EAD5B97C}" srcId="{E141776B-DD9A-43EE-A277-AAA4BC898E21}" destId="{CF298766-ED7F-44D5-961F-46BF2E7BA932}" srcOrd="287" destOrd="0" parTransId="{0A99AD4C-6EAA-410A-A7FE-2F3F9F351014}" sibTransId="{F904E4F4-B0D9-4139-A884-3E9E0C9507C9}"/>
    <dgm:cxn modelId="{B055A0A9-4A88-494F-8D8E-4E42F8FB5553}" srcId="{E141776B-DD9A-43EE-A277-AAA4BC898E21}" destId="{DB9386A6-17B5-47F2-AFAE-4010848F91CC}" srcOrd="163" destOrd="0" parTransId="{D12ABD9F-A95B-4138-A95F-2564D32AB7CC}" sibTransId="{0D2A6D72-5B5B-4CDB-9879-F609E683DCB1}"/>
    <dgm:cxn modelId="{7168FD94-9118-4BB8-BDB8-1029A9DD997A}" srcId="{E141776B-DD9A-43EE-A277-AAA4BC898E21}" destId="{718CD86B-33B6-488C-8A5C-9EE2C7B54843}" srcOrd="11" destOrd="0" parTransId="{113B9443-AB10-4D88-B00A-7C47C9038A2B}" sibTransId="{4283F374-55C6-4DC9-9EB3-C0238C5F937C}"/>
    <dgm:cxn modelId="{23E9376E-7D90-4A21-9D43-EA21AFCD37BA}" srcId="{E141776B-DD9A-43EE-A277-AAA4BC898E21}" destId="{58F3D5AB-1802-4054-9953-805A94478471}" srcOrd="50" destOrd="0" parTransId="{855904B2-9073-431A-AE8F-ACC8B00D6155}" sibTransId="{3E1D7657-7B4C-4ECD-A31E-F52F1C009E75}"/>
    <dgm:cxn modelId="{65F06AA8-7A19-46B5-A1A9-D6B00F198BDF}" srcId="{E141776B-DD9A-43EE-A277-AAA4BC898E21}" destId="{F5EC40BD-38E0-4B52-9FB5-CB7906FE0D91}" srcOrd="86" destOrd="0" parTransId="{9ACA9899-EE2D-4851-86A5-86BBB5856DB6}" sibTransId="{97FC2B53-F67A-4208-BF80-3A4CBB7316A9}"/>
    <dgm:cxn modelId="{597A2519-A946-4810-805A-D1B5B8C8B970}" srcId="{E141776B-DD9A-43EE-A277-AAA4BC898E21}" destId="{F9C7925C-25F0-40FE-AD10-33C9525274A2}" srcOrd="303" destOrd="0" parTransId="{51058495-4528-4A49-9258-402E70CC4AB4}" sibTransId="{FEEE239C-89A0-42A3-91D1-105BF9757EE7}"/>
    <dgm:cxn modelId="{FE8E8606-1683-41E3-B8D6-296D1FEE16F7}" srcId="{E141776B-DD9A-43EE-A277-AAA4BC898E21}" destId="{4587688A-DEEF-4CFA-A7EF-ECD9441512A4}" srcOrd="244" destOrd="0" parTransId="{23BB1730-AB61-43EE-9138-256BB2D43E43}" sibTransId="{DC187A15-897C-481D-9C9E-32EFA38387D3}"/>
    <dgm:cxn modelId="{698371E1-3BBE-48FD-B2A9-4C575AB28CFF}" type="presOf" srcId="{E141776B-DD9A-43EE-A277-AAA4BC898E21}" destId="{8A19427F-E00B-4175-81EB-E39BD24A9A07}" srcOrd="0" destOrd="0" presId="urn:microsoft.com/office/officeart/2005/8/layout/radial3"/>
    <dgm:cxn modelId="{7267BFF5-5DB8-4D57-8073-9F12E77C7211}" srcId="{E141776B-DD9A-43EE-A277-AAA4BC898E21}" destId="{BD9AFAED-BA21-4D50-B69B-431B5F9E4515}" srcOrd="164" destOrd="0" parTransId="{83E44094-BEB7-4D14-BE05-5CD888BC316E}" sibTransId="{A2144DA9-B8B5-4F53-9FFC-DA51F6C67851}"/>
    <dgm:cxn modelId="{81DCFF36-84C4-4FEA-94AE-FC298FEAC654}" srcId="{E141776B-DD9A-43EE-A277-AAA4BC898E21}" destId="{EE583BDF-62C5-4436-B1FB-D670146D4DF8}" srcOrd="138" destOrd="0" parTransId="{33DE4F8F-7153-4F42-B027-F4B66A6E052C}" sibTransId="{D3AFF1E4-2248-4557-BCC1-B88C76C72868}"/>
    <dgm:cxn modelId="{74197FDF-20A5-431F-BA17-332E4F4E852B}" srcId="{E141776B-DD9A-43EE-A277-AAA4BC898E21}" destId="{FD0B8E01-9EC7-415B-AC04-C848E70DB651}" srcOrd="95" destOrd="0" parTransId="{2EE6D433-E5D9-4D5D-89E0-10BE53AB17A4}" sibTransId="{1BB83E92-D583-44DA-A1DF-A07BE222FC8B}"/>
    <dgm:cxn modelId="{B8D4EC48-B930-402A-93D3-16F7BBE45B6D}" srcId="{E141776B-DD9A-43EE-A277-AAA4BC898E21}" destId="{12A31387-327D-48B4-B1FE-978D3B3DFAF1}" srcOrd="166" destOrd="0" parTransId="{270D5ADC-C820-4FC8-B001-04E3C9DED204}" sibTransId="{2857BAAF-E1ED-4C7B-B85D-B027B1B40ED1}"/>
    <dgm:cxn modelId="{BE770835-23F6-43A8-896C-61D4164633FB}" srcId="{E141776B-DD9A-43EE-A277-AAA4BC898E21}" destId="{6498233F-192D-4E89-95C7-16B7B356C47C}" srcOrd="126" destOrd="0" parTransId="{67969F41-7AF5-414D-9B14-ECEC505257B4}" sibTransId="{33255E0F-9D9B-4788-8E55-05A87DCF2A0D}"/>
    <dgm:cxn modelId="{CF4EAFB3-CC58-4A3F-9EC2-F65A2B2AC003}" srcId="{E141776B-DD9A-43EE-A277-AAA4BC898E21}" destId="{44E67B2B-B778-49A0-BF9D-A1E77244633D}" srcOrd="59" destOrd="0" parTransId="{47A53BFE-FC96-4734-83C5-646133D49BC7}" sibTransId="{45E5A1EE-A4F4-4113-9609-CDD5762D1558}"/>
    <dgm:cxn modelId="{C3EF4546-3F23-47BD-AC87-7F984573464C}" srcId="{E141776B-DD9A-43EE-A277-AAA4BC898E21}" destId="{0CDDA7D6-0884-4111-B5C7-52015839454B}" srcOrd="75" destOrd="0" parTransId="{3F03D649-732A-458F-AC9D-4180D474E9C1}" sibTransId="{B957FAD9-CF2C-4B93-9D12-C0AF8C044F5C}"/>
    <dgm:cxn modelId="{F529C65B-9109-480F-87AD-7F8ECD413704}" srcId="{E141776B-DD9A-43EE-A277-AAA4BC898E21}" destId="{54A976B2-5F40-4946-8500-AD5B5B261F36}" srcOrd="71" destOrd="0" parTransId="{EFC8B2B7-F744-40C6-B206-C49B26A9F7D2}" sibTransId="{C8A33A3A-5F6F-42C3-8DC5-1F07A48A4976}"/>
    <dgm:cxn modelId="{1B5E3A68-1F05-42A0-B95D-B7D55A4364E3}" srcId="{E141776B-DD9A-43EE-A277-AAA4BC898E21}" destId="{2E727C0B-6F4B-42DE-A488-AF16BF9CCD4A}" srcOrd="266" destOrd="0" parTransId="{AD650C6A-C2D5-45B9-BADB-6B7B108870FF}" sibTransId="{BA309955-AB13-46F8-90AD-E319D829966A}"/>
    <dgm:cxn modelId="{68041B8C-1EFC-4D18-BC3B-E10A58B4CDD6}" srcId="{E141776B-DD9A-43EE-A277-AAA4BC898E21}" destId="{674D573D-36F1-418E-A025-7BC5C0862980}" srcOrd="284" destOrd="0" parTransId="{75B3446F-C80F-4FCF-91E3-CF7DC927DEC7}" sibTransId="{495DD653-C4CC-4B6F-B2C2-8120995F18A8}"/>
    <dgm:cxn modelId="{7732E486-3F14-4CB0-9E4D-0AD29619BAFB}" srcId="{E141776B-DD9A-43EE-A277-AAA4BC898E21}" destId="{39DA0709-FA0B-443C-A34F-66D8CC6ABFCF}" srcOrd="307" destOrd="0" parTransId="{D9E43475-B1E7-42A0-82F2-27933B541EC1}" sibTransId="{BF6217E8-D933-4C82-BC2D-126D8F43C3FE}"/>
    <dgm:cxn modelId="{721D1E97-1C80-4345-9963-0A4BC17DF6E6}" srcId="{E141776B-DD9A-43EE-A277-AAA4BC898E21}" destId="{E8DB4BA5-6821-49FF-AD3F-64FF76A4B17A}" srcOrd="98" destOrd="0" parTransId="{B0466874-1B61-4132-9D16-0C696C10C2E0}" sibTransId="{BE0369D2-FE99-495A-94D6-66B7F03982B4}"/>
    <dgm:cxn modelId="{42D813EA-5D04-4DCB-BBDD-CB0BC7B839A7}" srcId="{E141776B-DD9A-43EE-A277-AAA4BC898E21}" destId="{A523AD38-C7BB-4C30-966C-DA08990AEAC3}" srcOrd="209" destOrd="0" parTransId="{FBB28DB2-595B-4532-9753-960BB8BC71F6}" sibTransId="{22F3C114-C113-445E-9E24-0B2C0A8EAF9E}"/>
    <dgm:cxn modelId="{8FE93ED9-72CD-4553-AE53-E8EA5F68FF00}" srcId="{E141776B-DD9A-43EE-A277-AAA4BC898E21}" destId="{099CB9C8-ED1D-4949-8C16-E6562540E240}" srcOrd="239" destOrd="0" parTransId="{9968F627-A7CA-4A56-B4CE-41101535E62F}" sibTransId="{C0073A74-045B-493F-A82B-6D973971EADB}"/>
    <dgm:cxn modelId="{E2575034-5E38-4CD4-8F60-40E957A626B4}" srcId="{E141776B-DD9A-43EE-A277-AAA4BC898E21}" destId="{B56B8219-55C6-4993-A838-FD5D8F1A9215}" srcOrd="188" destOrd="0" parTransId="{9E1907CF-321D-43CB-AA6F-82531BF3BE8F}" sibTransId="{51E82B70-3B26-4D92-8E88-BB8F4E81DD94}"/>
    <dgm:cxn modelId="{9FF091DA-3EF5-49BB-BEA4-0FECCEAC0E04}" srcId="{E141776B-DD9A-43EE-A277-AAA4BC898E21}" destId="{6DC3F09C-308F-4931-8AFA-BD4115D8D6B5}" srcOrd="349" destOrd="0" parTransId="{E6DD911E-0E26-492A-83A2-A702BD15EC98}" sibTransId="{1F21BA9F-E293-4047-86C2-F1D4D2C2BBB7}"/>
    <dgm:cxn modelId="{13A1E4FE-14C8-4BEE-A78D-19D7B18841D1}" srcId="{E141776B-DD9A-43EE-A277-AAA4BC898E21}" destId="{F22C03E2-5FCD-473E-AB38-D123CA82B54B}" srcOrd="67" destOrd="0" parTransId="{890C5DE0-C576-4E89-9BF3-13B01457DCCE}" sibTransId="{99D1011E-CDA5-4D20-8C82-0C307B986A1C}"/>
    <dgm:cxn modelId="{673871EB-455D-4E52-9370-4E9FFC727250}" srcId="{E141776B-DD9A-43EE-A277-AAA4BC898E21}" destId="{D9ED32F6-197C-4F5C-BC87-D8CB5283F14D}" srcOrd="180" destOrd="0" parTransId="{37A17636-7606-4D1D-96B1-0C72A7F17AFA}" sibTransId="{99C9B230-DCFC-4369-815D-7ED62B2794FA}"/>
    <dgm:cxn modelId="{5E26A83B-7A34-4958-95D8-A852ACDAC2A9}" srcId="{E141776B-DD9A-43EE-A277-AAA4BC898E21}" destId="{69329160-ACFC-4156-89F2-A4ABD8FF4A60}" srcOrd="210" destOrd="0" parTransId="{E41BE9A9-C67E-4746-BB4B-520FA892F1FA}" sibTransId="{40990129-0F64-4FD7-917E-8704E052D960}"/>
    <dgm:cxn modelId="{3223031E-BF3D-4B36-97B1-69E01782DA8B}" type="presOf" srcId="{CE3CF681-01CA-4FB0-933F-32A66E7CBAB1}" destId="{836B5222-2051-4611-BD8D-184CFEC65C82}" srcOrd="0" destOrd="0" presId="urn:microsoft.com/office/officeart/2005/8/layout/radial3"/>
    <dgm:cxn modelId="{60E1FF18-30B9-4BA5-BF17-EFB8201890E9}" srcId="{E141776B-DD9A-43EE-A277-AAA4BC898E21}" destId="{58AAA56E-237D-416E-97DF-934E464BE901}" srcOrd="371" destOrd="0" parTransId="{3AF1B7DA-C0BE-4A5F-9CD8-D175C87E9F84}" sibTransId="{4BEB5A38-4EE2-4728-8F6B-D01AAD7ABB1A}"/>
    <dgm:cxn modelId="{D9D45108-4724-4C5D-A4C2-CAD96A2E242C}" srcId="{E141776B-DD9A-43EE-A277-AAA4BC898E21}" destId="{C26503A3-232D-4174-9D02-D303FB09320D}" srcOrd="162" destOrd="0" parTransId="{664703DE-0565-4E6E-AB4F-9FE09ECEAF35}" sibTransId="{9DF414F5-60BA-4DB7-B420-685534E61922}"/>
    <dgm:cxn modelId="{C1C14A5B-2CE1-4003-9286-DA2392D4FA47}" srcId="{E141776B-DD9A-43EE-A277-AAA4BC898E21}" destId="{7A94FFB3-154B-459D-91B8-808E0FB649A7}" srcOrd="323" destOrd="0" parTransId="{6CB59C8A-7A65-490A-BA8D-308D4A69C37D}" sibTransId="{8E3D753D-ECBE-4DEC-94B6-300B9FA49CD2}"/>
    <dgm:cxn modelId="{254A361B-7C89-49D6-8B66-47A2D3679293}" srcId="{E141776B-DD9A-43EE-A277-AAA4BC898E21}" destId="{8AEE66F2-5259-4751-877F-9429E614F760}" srcOrd="267" destOrd="0" parTransId="{0207E5D2-764F-4C75-A08F-843411820503}" sibTransId="{932040FB-4BDD-44BE-ACA5-A11980CBF6FA}"/>
    <dgm:cxn modelId="{013941D4-F9C6-437E-9C1C-5A0F6DB4176B}" srcId="{E141776B-DD9A-43EE-A277-AAA4BC898E21}" destId="{8B710F66-A36A-4496-8D97-C165EE2260B4}" srcOrd="146" destOrd="0" parTransId="{4438A5D7-E893-4EFA-AC14-ED430FA1536F}" sibTransId="{D682868D-6F4D-4C28-9FCC-BD0292EB3E42}"/>
    <dgm:cxn modelId="{88710082-F410-48E6-B22B-3ECAB69003B1}" srcId="{E141776B-DD9A-43EE-A277-AAA4BC898E21}" destId="{0807D333-D03D-4FF2-8FF1-9BA5083C3BA9}" srcOrd="252" destOrd="0" parTransId="{12F28960-1736-4DD4-97ED-8420EEF31808}" sibTransId="{C924202C-6EC3-4A3F-AC6C-340E2EAD3FFE}"/>
    <dgm:cxn modelId="{01F22B05-6CF2-4276-BBF5-2826ABA6FD21}" srcId="{E141776B-DD9A-43EE-A277-AAA4BC898E21}" destId="{0207B703-415F-4D52-82F2-403F92BAFF8A}" srcOrd="170" destOrd="0" parTransId="{390DEC37-EBF5-4CB1-BE69-E86659D73C09}" sibTransId="{A94A3BC1-E6DF-4BF1-8600-2D78E29F1F16}"/>
    <dgm:cxn modelId="{BA631657-3AC0-43D3-9561-32BD5760824E}" srcId="{E141776B-DD9A-43EE-A277-AAA4BC898E21}" destId="{DC95135D-BF84-424C-9346-1392F2BB3D4B}" srcOrd="80" destOrd="0" parTransId="{0516EF68-3537-4298-8432-CACF540C89B0}" sibTransId="{E6875FA9-4586-4A39-A835-02EC57041B70}"/>
    <dgm:cxn modelId="{989F87E3-F714-417A-9801-049669BD4B6D}" srcId="{E141776B-DD9A-43EE-A277-AAA4BC898E21}" destId="{184A48B0-E140-40EE-8005-2310C4B5114E}" srcOrd="261" destOrd="0" parTransId="{752AF20F-413C-4560-8591-4DCA1E69ACD5}" sibTransId="{C97D81B6-EA22-4D17-99C4-864AB32E3BA6}"/>
    <dgm:cxn modelId="{FFFF1967-9208-4FE4-9C4F-5DB45566B1EA}" srcId="{E141776B-DD9A-43EE-A277-AAA4BC898E21}" destId="{DD21A9E7-6569-4776-8181-6149F86C6583}" srcOrd="21" destOrd="0" parTransId="{9D8FFB75-EA81-4AAF-948C-665E60F7A518}" sibTransId="{3771E6B1-D0AE-43DE-B414-87341FF7202D}"/>
    <dgm:cxn modelId="{062EF45E-E092-4294-8E28-4F1371753253}" srcId="{E141776B-DD9A-43EE-A277-AAA4BC898E21}" destId="{3749D641-BF89-4BEB-AE46-0806DB41E7D0}" srcOrd="38" destOrd="0" parTransId="{81D56A51-C77E-4ADA-997C-92D15B01A22D}" sibTransId="{AFE99DEA-0029-4D51-A347-52AE1FB9E060}"/>
    <dgm:cxn modelId="{D368DD99-51D7-4EB4-9A9A-738FB8C4C55F}" srcId="{E141776B-DD9A-43EE-A277-AAA4BC898E21}" destId="{BE2CD589-F326-40AD-A514-5A5782107E5D}" srcOrd="202" destOrd="0" parTransId="{5169E159-DA7B-4EA9-BB4B-C414A09EE8AE}" sibTransId="{59BDD2BC-0481-45B2-8DBF-CC8A1B1BA5E5}"/>
    <dgm:cxn modelId="{26374E36-462B-45A1-8392-33F9955B3194}" srcId="{E141776B-DD9A-43EE-A277-AAA4BC898E21}" destId="{F77E9E3E-6194-4009-91D8-349AE1D4237C}" srcOrd="193" destOrd="0" parTransId="{D3BAB71F-C140-4306-A8F5-3150C8A796BF}" sibTransId="{706ABAA2-8742-4707-BA01-4567EDDCBA1C}"/>
    <dgm:cxn modelId="{5ABFAAD1-28F0-4783-81B2-E8CCE31B77FD}" srcId="{E141776B-DD9A-43EE-A277-AAA4BC898E21}" destId="{579FDC6E-9C5A-4996-9A4E-67A4CBC3BAFE}" srcOrd="172" destOrd="0" parTransId="{BB5427F4-BA3A-444A-B157-A55F95801D5A}" sibTransId="{3FAD29CE-DC75-4642-AA19-6BE30C1351B2}"/>
    <dgm:cxn modelId="{A4E969B7-FA5C-4EE5-86C7-78EEE353E6DD}" srcId="{E141776B-DD9A-43EE-A277-AAA4BC898E21}" destId="{E4D91990-8B19-43E1-BCDC-71BDA1CC7F42}" srcOrd="270" destOrd="0" parTransId="{C1E2ADB8-4229-44D5-A571-22E51EA28B22}" sibTransId="{035E11AB-E2C5-414C-ABCA-2CF719A1A762}"/>
    <dgm:cxn modelId="{65650F4A-AFF0-4BDC-A8D3-5F5401BC89BD}" srcId="{E141776B-DD9A-43EE-A277-AAA4BC898E21}" destId="{2E3BFE49-A327-452D-A14A-BAE644EF4E34}" srcOrd="26" destOrd="0" parTransId="{D1793EA6-CD04-459D-B40C-1DCD70B26907}" sibTransId="{A8651162-8213-44EA-BAFA-4737BCEF84F9}"/>
    <dgm:cxn modelId="{5DC95862-6350-42EC-B9E1-1234AB56FA36}" srcId="{E141776B-DD9A-43EE-A277-AAA4BC898E21}" destId="{5596C5EC-6F30-42F4-A00F-D71382B13DB4}" srcOrd="8" destOrd="0" parTransId="{8A02F54D-ECE2-4FA9-A15A-FCB115F768FB}" sibTransId="{0975B9AB-A3D9-4214-96A0-3F7833DC4586}"/>
    <dgm:cxn modelId="{D9110FB2-26EC-4AE1-9462-6438DC78F33C}" srcId="{E141776B-DD9A-43EE-A277-AAA4BC898E21}" destId="{FD2B8F23-8B3A-4BDE-8304-36EA355D152E}" srcOrd="250" destOrd="0" parTransId="{4BEA9D73-6719-470A-836C-5D6DD87748A4}" sibTransId="{29E73530-6EE5-47A9-A24B-116BF8479178}"/>
    <dgm:cxn modelId="{10C4C916-6564-40AB-A17F-26E91789BFBC}" srcId="{E141776B-DD9A-43EE-A277-AAA4BC898E21}" destId="{BD1DBD06-3931-432A-A6E1-5189AABB289D}" srcOrd="57" destOrd="0" parTransId="{9B3C1370-783C-4A20-A7BD-FF0ABA070C5C}" sibTransId="{923C4A03-5EB2-49A1-AE55-2BC071892A3A}"/>
    <dgm:cxn modelId="{7056BD1B-F83E-4711-90F5-61EC56DF3AEF}" srcId="{E141776B-DD9A-43EE-A277-AAA4BC898E21}" destId="{C08B6C5E-72A5-4901-BB9B-B4F6D8FB1FF5}" srcOrd="191" destOrd="0" parTransId="{9EABF774-F74C-4CE0-BC22-6C39471F9CA6}" sibTransId="{12A4CC68-643E-47EA-915E-88865BB082D4}"/>
    <dgm:cxn modelId="{D63B4DEF-C598-4342-B22B-758E40B42B5E}" srcId="{E141776B-DD9A-43EE-A277-AAA4BC898E21}" destId="{2E0090E5-8E8E-4395-873B-7608967173E2}" srcOrd="168" destOrd="0" parTransId="{BCBC7092-8EDE-4DCF-A8FD-E9C1BB83D580}" sibTransId="{44851685-D8CE-440B-8CB0-05CDF3FD2925}"/>
    <dgm:cxn modelId="{F6A36F76-6060-4B5F-81E2-9A565C36171F}" srcId="{E141776B-DD9A-43EE-A277-AAA4BC898E21}" destId="{F0231305-1F8D-4A70-8FF4-97C2A8C189EB}" srcOrd="338" destOrd="0" parTransId="{AA2D3C25-97EA-43F1-A21F-1C2FCAB046B4}" sibTransId="{BCCAE402-74AB-449A-9081-41B41071EBFA}"/>
    <dgm:cxn modelId="{A72392AF-6E5D-4A64-A6A5-5588AF8F8AEA}" srcId="{E141776B-DD9A-43EE-A277-AAA4BC898E21}" destId="{3C4D4A07-7F57-4292-B5D2-15B0A12129D5}" srcOrd="14" destOrd="0" parTransId="{9C673856-7188-4757-BD71-2E4D1E6BEAF5}" sibTransId="{BE70AA9B-B0C8-41B6-9721-A8697AC6E1E5}"/>
    <dgm:cxn modelId="{400B3895-1710-4EC7-9E34-75620FE5B54D}" srcId="{E141776B-DD9A-43EE-A277-AAA4BC898E21}" destId="{683C07B6-8EF4-4340-B469-C1BE62A4254C}" srcOrd="156" destOrd="0" parTransId="{063E4CF4-A7CF-4755-9574-87ADD6353F38}" sibTransId="{B231CFE8-AE8F-4186-9C9F-D6782383BFBB}"/>
    <dgm:cxn modelId="{C0F78BC4-A29B-4491-9F0B-B9A7CFA7C034}" srcId="{E141776B-DD9A-43EE-A277-AAA4BC898E21}" destId="{FC8C8B5F-B4EA-44E0-94C7-0942F47F99AF}" srcOrd="161" destOrd="0" parTransId="{1D436658-9238-41D1-B5A3-215F0767752F}" sibTransId="{92A53DF9-D41A-4E82-A825-F2E981248406}"/>
    <dgm:cxn modelId="{C4FE4504-26C9-41BC-98FD-6A47D9A1EC05}" srcId="{E141776B-DD9A-43EE-A277-AAA4BC898E21}" destId="{BD42D39C-FA08-4702-95C8-8AC413433E26}" srcOrd="362" destOrd="0" parTransId="{942E87EB-DF7E-40B2-B097-5DE66CE51349}" sibTransId="{5F75E199-A6D3-4063-9CA1-5067BE6ECCBE}"/>
    <dgm:cxn modelId="{6418C2DF-B555-4346-B90E-11440E66DC72}" srcId="{E141776B-DD9A-43EE-A277-AAA4BC898E21}" destId="{6DF14487-FF09-4826-A513-5582D931A0CB}" srcOrd="204" destOrd="0" parTransId="{0C485D3E-EE27-4E25-964C-7CB87F26E89A}" sibTransId="{22DDFC8A-84B1-4AC5-B740-A4F0CBDA24D1}"/>
    <dgm:cxn modelId="{9C7BC1EA-7496-42D7-B929-4D6731587245}" srcId="{E141776B-DD9A-43EE-A277-AAA4BC898E21}" destId="{2EA3E9DE-28C7-425B-A0C9-C67CC670918E}" srcOrd="112" destOrd="0" parTransId="{64749069-0DE9-44E9-B80C-57D15973A744}" sibTransId="{E4452E10-813E-4816-87CE-75814335460F}"/>
    <dgm:cxn modelId="{AA6A18EC-91D6-494A-9437-5F97C6E7FE64}" srcId="{E141776B-DD9A-43EE-A277-AAA4BC898E21}" destId="{1D265EE8-B523-41AA-A47F-D635EA757790}" srcOrd="294" destOrd="0" parTransId="{609AA38B-0665-4695-BC7D-648FFE25108C}" sibTransId="{8CEF0563-4B1B-4188-9BA8-B4D5CE931628}"/>
    <dgm:cxn modelId="{7C0B7CDC-0EB1-4382-8153-AE1E622D8484}" srcId="{E141776B-DD9A-43EE-A277-AAA4BC898E21}" destId="{858D3188-4B89-430E-ABA4-C8B5478E6843}" srcOrd="52" destOrd="0" parTransId="{4F538730-3596-45D1-9B97-E55EE901CC7D}" sibTransId="{668FA0C1-46B7-47FB-AB01-8860762FDF13}"/>
    <dgm:cxn modelId="{1B4E6AF7-648E-4E91-83BF-06098028312D}" srcId="{E141776B-DD9A-43EE-A277-AAA4BC898E21}" destId="{60D97311-65C3-43B2-93BD-D96926FF5A4C}" srcOrd="94" destOrd="0" parTransId="{A211ED5D-3F89-4CD6-9738-329C565B1DAE}" sibTransId="{77386D02-4F46-44D8-BF54-8049E14A40C1}"/>
    <dgm:cxn modelId="{E4563D16-95BB-4774-AE60-3AE373AB541C}" srcId="{E141776B-DD9A-43EE-A277-AAA4BC898E21}" destId="{12274E86-FC6F-4C90-AB92-8A12C1F1B8C0}" srcOrd="40" destOrd="0" parTransId="{5E993451-E633-4F96-925F-7DA24A4C18AC}" sibTransId="{C664E555-B191-404E-BC83-EA78ACB6B76A}"/>
    <dgm:cxn modelId="{9F302DDC-590F-4D7D-B602-7A594728B5FE}" srcId="{E141776B-DD9A-43EE-A277-AAA4BC898E21}" destId="{1248DEF3-EE1C-40B7-88A7-BBFFC4FA9222}" srcOrd="182" destOrd="0" parTransId="{B2491ECA-FDE3-4AF6-AB9A-CFD0D8B49096}" sibTransId="{FFA4FBAF-8D4D-4C0A-9F82-16D76DEB9483}"/>
    <dgm:cxn modelId="{18722A4F-1A1E-4C6C-8CF5-392AD197CA7D}" srcId="{E141776B-DD9A-43EE-A277-AAA4BC898E21}" destId="{3A052473-958D-421F-B251-CB4389F0A0B5}" srcOrd="190" destOrd="0" parTransId="{CEF4DA8D-5677-45CC-AD95-B23D16BC458B}" sibTransId="{412A35C0-2E48-4CEF-83D5-BF499B1AD5B9}"/>
    <dgm:cxn modelId="{A84308E4-1266-44CA-9B07-00F3C3C4E92A}" srcId="{E141776B-DD9A-43EE-A277-AAA4BC898E21}" destId="{E2755C95-6DC3-4B26-8C67-C1FEA9F0F2FA}" srcOrd="4" destOrd="0" parTransId="{968FDE2F-56BB-4C37-BBEE-65019ED35ED4}" sibTransId="{F46FA567-A63A-4116-8D3C-7BACB6F99254}"/>
    <dgm:cxn modelId="{B79E61CD-7439-4408-BF40-18C62B8ABF4E}" srcId="{E141776B-DD9A-43EE-A277-AAA4BC898E21}" destId="{974B8376-A4C1-43A7-AF26-A0BEC92E8C6D}" srcOrd="256" destOrd="0" parTransId="{EE2ADCFF-DFD4-4111-B2C6-5DC86A04E1C8}" sibTransId="{920C6784-4AEC-400D-9109-B13A9478424D}"/>
    <dgm:cxn modelId="{DDA24AE4-164F-445D-8E39-1F3ABC1DB015}" srcId="{E141776B-DD9A-43EE-A277-AAA4BC898E21}" destId="{3ED3CAD1-0A1B-4229-8084-C2AA6AA54D2A}" srcOrd="28" destOrd="0" parTransId="{38D92FDE-6DA3-471A-9C23-69E60B086048}" sibTransId="{1C478B4B-CB0D-4CE5-853E-28EB12AD4554}"/>
    <dgm:cxn modelId="{E2AC9D7A-C8FB-40F6-BB13-BEA1D427C97E}" srcId="{E141776B-DD9A-43EE-A277-AAA4BC898E21}" destId="{0AF99960-75CC-44D5-93E0-14AA016D2A49}" srcOrd="0" destOrd="0" parTransId="{6120B311-C89E-4592-AFE6-C91319D7677E}" sibTransId="{93A76711-6513-47C8-B9A2-6E2E408229DA}"/>
    <dgm:cxn modelId="{D81C1742-F3BD-4C9A-933E-623C3E241433}" srcId="{E141776B-DD9A-43EE-A277-AAA4BC898E21}" destId="{DE6169C1-2A0F-487D-9204-B6068DD979D6}" srcOrd="179" destOrd="0" parTransId="{C672CD74-4B19-43F7-B994-90AAD8D85B11}" sibTransId="{D4A7CCB7-C059-41B0-A39E-BD03AE6D29CB}"/>
    <dgm:cxn modelId="{222E3433-9E5F-4056-A970-EDF289164AE5}" srcId="{E141776B-DD9A-43EE-A277-AAA4BC898E21}" destId="{F9F69620-EF87-487D-B928-2B24C9989D09}" srcOrd="185" destOrd="0" parTransId="{0130BDCC-7DB7-4B85-8604-5C65FEFF3C91}" sibTransId="{D8851518-270F-4532-8FB4-B1F258E82057}"/>
    <dgm:cxn modelId="{255653D1-64B2-443A-BBE4-AC4DD6263E58}" srcId="{E141776B-DD9A-43EE-A277-AAA4BC898E21}" destId="{E691D134-D59F-485B-AB20-3011E9120C70}" srcOrd="133" destOrd="0" parTransId="{6322D337-109C-4B39-AE8F-D8D5248E2D8D}" sibTransId="{A0D0C41E-F262-4F2F-A98A-EE7F6D908622}"/>
    <dgm:cxn modelId="{CAAE0765-C963-4FCF-9373-15CD37EDAABB}" srcId="{E141776B-DD9A-43EE-A277-AAA4BC898E21}" destId="{9E79BAF3-5951-48D0-B947-D11A0C5C47C5}" srcOrd="339" destOrd="0" parTransId="{016B7509-3DE4-4754-9B6F-5F0EA84E1BF8}" sibTransId="{02090DF6-29AB-4914-B6F3-62D57D47BAE5}"/>
    <dgm:cxn modelId="{ED2E5B9C-75DA-4366-8F60-B891791CA561}" srcId="{E141776B-DD9A-43EE-A277-AAA4BC898E21}" destId="{C86D3693-C7F7-44A5-9301-BE2340F5D86C}" srcOrd="223" destOrd="0" parTransId="{69B7D780-3AB2-4EE5-B10C-C0344D471F3E}" sibTransId="{988010EA-E4EE-4478-AB19-8A015D1AAD92}"/>
    <dgm:cxn modelId="{5016A32A-273D-40E7-94BE-CFBF064B99A7}" srcId="{E141776B-DD9A-43EE-A277-AAA4BC898E21}" destId="{885A057E-F6CE-4563-9A88-14D29A768B68}" srcOrd="289" destOrd="0" parTransId="{0C237259-A35A-4D8C-8EC7-0B2648010A20}" sibTransId="{36F9DA5D-55A1-4020-8002-FDC0396C0B72}"/>
    <dgm:cxn modelId="{CB42A34D-39A6-4649-876B-648095573A60}" srcId="{E141776B-DD9A-43EE-A277-AAA4BC898E21}" destId="{5BC9A364-F9CD-40FC-9757-85B7AEB4D3AB}" srcOrd="149" destOrd="0" parTransId="{1223CE24-BCA5-43AB-AAFA-9809C425958F}" sibTransId="{90F12072-46A7-47E1-830C-9B35893F9059}"/>
    <dgm:cxn modelId="{20817E0F-6767-47C1-84AA-27DA94908FF4}" srcId="{E141776B-DD9A-43EE-A277-AAA4BC898E21}" destId="{C890C6DC-4399-4D76-A4FB-C4919219095D}" srcOrd="310" destOrd="0" parTransId="{C788241C-F924-4F22-8DEA-6BDC83F16244}" sibTransId="{991A9CDD-6107-4A0C-B0DE-DCD09B86112B}"/>
    <dgm:cxn modelId="{FE83F4D8-8139-4777-B75B-1D13585C1682}" srcId="{E141776B-DD9A-43EE-A277-AAA4BC898E21}" destId="{8E4EB2D9-EFD8-48C9-ABB9-AA30E0B904AB}" srcOrd="292" destOrd="0" parTransId="{CF269BF7-D36A-41D7-B5E2-1035C48662AE}" sibTransId="{37D934AE-6E31-4739-BAD6-003A3AE467AA}"/>
    <dgm:cxn modelId="{D77C0CF4-D00B-4C81-A927-31F2EA5A3AEE}" srcId="{E141776B-DD9A-43EE-A277-AAA4BC898E21}" destId="{39BA7EC4-65D2-4F7E-9E47-8F0D0F737E74}" srcOrd="2" destOrd="0" parTransId="{6D860C1D-B55F-40D9-AF81-FCA34AD09C7E}" sibTransId="{1804CA83-CF8E-4AF9-BB91-56552C47CA05}"/>
    <dgm:cxn modelId="{37EC7AE1-D769-486B-9923-06B554129B4E}" srcId="{E141776B-DD9A-43EE-A277-AAA4BC898E21}" destId="{A4E775F4-6A6E-462E-BEA6-C202C8BE02A7}" srcOrd="301" destOrd="0" parTransId="{68E7AE02-F948-4BC0-8D07-AD214E272DBD}" sibTransId="{0AEFCC52-7D6C-42E8-9347-A83D35F39251}"/>
    <dgm:cxn modelId="{7FEB1C0D-8145-4CD2-861A-D74A8D45166E}" srcId="{E141776B-DD9A-43EE-A277-AAA4BC898E21}" destId="{CD26B66B-889D-46A0-82F8-ADAC165FAEB4}" srcOrd="213" destOrd="0" parTransId="{FAD7A43B-FBEA-4782-BA12-A7B6FBF426C2}" sibTransId="{09C46F3B-E859-4E16-BD01-414F17BA0320}"/>
    <dgm:cxn modelId="{BD852B6F-A806-4CD5-B29B-957574835FAC}" srcId="{E141776B-DD9A-43EE-A277-AAA4BC898E21}" destId="{2517EE62-68ED-4D00-BB83-193199D81615}" srcOrd="128" destOrd="0" parTransId="{BBA787DB-6076-4363-B2F9-070C2871F6F2}" sibTransId="{1235BAC3-A881-4C56-91AD-25E7F5DDF185}"/>
    <dgm:cxn modelId="{0DCBF46F-BDC9-4DA2-B6BC-EFF7A47DBDC0}" srcId="{E141776B-DD9A-43EE-A277-AAA4BC898E21}" destId="{D9EE6649-A7F4-4C7B-B75E-916956552268}" srcOrd="104" destOrd="0" parTransId="{3C6AB2ED-C23B-4FA2-A8C3-39D73499E203}" sibTransId="{49BF2104-AAE9-432C-84F6-6C675B8181B3}"/>
    <dgm:cxn modelId="{FD4549EA-A5A6-4282-A2C6-3813DEA2B4BC}" srcId="{E141776B-DD9A-43EE-A277-AAA4BC898E21}" destId="{98FC638E-6780-4B78-9F93-A2DA9A771268}" srcOrd="144" destOrd="0" parTransId="{545EE1DA-7861-4FF3-BF58-528C4BA3E123}" sibTransId="{7E40992F-C430-4BD3-8227-02D0519D9DAF}"/>
    <dgm:cxn modelId="{0B247AE1-7B81-4754-91F3-C7F6FC92BE2D}" srcId="{E141776B-DD9A-43EE-A277-AAA4BC898E21}" destId="{E548E20E-1D1E-4703-9B1E-8C74CC6F284B}" srcOrd="84" destOrd="0" parTransId="{D663AB0E-FBF6-4B73-A4DC-B946AF4968A9}" sibTransId="{90BE2B87-D22B-49A4-9B0D-9FF6D14F941A}"/>
    <dgm:cxn modelId="{D79B72EC-3BBC-47DD-987F-02463118D067}" srcId="{E141776B-DD9A-43EE-A277-AAA4BC898E21}" destId="{F4D57BDB-916E-4081-9241-C7EAD87B231F}" srcOrd="214" destOrd="0" parTransId="{F2B87BE1-CADF-4115-8B02-EDFDFC31C649}" sibTransId="{C5318838-01F6-49DC-ABA8-51071A748119}"/>
    <dgm:cxn modelId="{C0CD6D35-B137-48E5-9A96-6FEE14169051}" srcId="{E141776B-DD9A-43EE-A277-AAA4BC898E21}" destId="{6831827B-6F9D-4F50-88E2-752465B7AC7D}" srcOrd="90" destOrd="0" parTransId="{4A5A2953-311B-4597-A14B-F584154B7CFD}" sibTransId="{5E48E746-0A2A-45F3-A16A-9480FEABE3B8}"/>
    <dgm:cxn modelId="{C04BEBD5-5F43-4351-BDAC-DEF0E0C7237B}" srcId="{E141776B-DD9A-43EE-A277-AAA4BC898E21}" destId="{83CE4E04-BB1D-4672-A999-320492550848}" srcOrd="232" destOrd="0" parTransId="{0F5030E1-8FAF-4C75-8EF3-03E7B1F438D1}" sibTransId="{FBAFA5D4-140F-478B-BC0F-99E74192E204}"/>
    <dgm:cxn modelId="{581A7191-FD93-423C-AF1D-9A3D196158A0}" srcId="{E141776B-DD9A-43EE-A277-AAA4BC898E21}" destId="{8BC1B821-0F59-427D-8494-0EE4E70D3302}" srcOrd="281" destOrd="0" parTransId="{12A89188-D4D4-4FF9-9FDB-7AA7C3F25551}" sibTransId="{1AB18E8A-E6D0-4FA1-A489-8013819A0244}"/>
    <dgm:cxn modelId="{B3CAFF7F-EA22-4843-AB77-ECE9C91FE72D}" srcId="{E141776B-DD9A-43EE-A277-AAA4BC898E21}" destId="{19779E93-4D25-49B5-AA8D-DC6E4FBC361A}" srcOrd="298" destOrd="0" parTransId="{F4FDA3CF-CF9E-4286-BC12-EBFE17D034A4}" sibTransId="{C3DE75C9-C46D-418A-9272-7AD8C3366504}"/>
    <dgm:cxn modelId="{F540A047-E41F-4BF5-86B0-64858D85C779}" srcId="{E141776B-DD9A-43EE-A277-AAA4BC898E21}" destId="{44F37EBB-07F5-400C-8064-E3014A048865}" srcOrd="361" destOrd="0" parTransId="{2426BD43-70E5-43FF-B2B1-84D2F3066EC0}" sibTransId="{8FCD7278-25B0-4589-981C-F094490439BD}"/>
    <dgm:cxn modelId="{02C77DFD-D5E9-4FF6-A30B-46144564F522}" srcId="{E141776B-DD9A-43EE-A277-AAA4BC898E21}" destId="{BBCA3A0F-AE8E-4C4B-84A5-EAFD5D97F8C8}" srcOrd="352" destOrd="0" parTransId="{980C0F08-D4F4-402A-8383-24D927EBDFB5}" sibTransId="{3897C0CA-0A67-4689-82DE-E5C8F67697B1}"/>
    <dgm:cxn modelId="{3AF37285-D781-48BD-9200-3CFE6714EE1A}" srcId="{E141776B-DD9A-43EE-A277-AAA4BC898E21}" destId="{5AB1C740-8F78-4467-9CB0-CDEF4E81712C}" srcOrd="318" destOrd="0" parTransId="{437EC822-A204-40B8-A3DA-BF87A927E83E}" sibTransId="{7F003F4A-3D16-476C-88DC-3779CAC41F3B}"/>
    <dgm:cxn modelId="{AAC1B851-0E8A-4978-87CD-7BEAA465166C}" srcId="{E141776B-DD9A-43EE-A277-AAA4BC898E21}" destId="{CE99442D-B380-4E43-8092-EE3B2F7DF6E5}" srcOrd="224" destOrd="0" parTransId="{79B0BD5B-7B75-48C4-8F97-D4F4FA4F4C28}" sibTransId="{C29EADCC-C9F7-4BC0-B8AE-FF5EA27328FD}"/>
    <dgm:cxn modelId="{47DF04FB-58E2-46FE-9175-F607A148A101}" srcId="{E141776B-DD9A-43EE-A277-AAA4BC898E21}" destId="{63F7DFE6-8688-466D-B4DC-49A010E3B89D}" srcOrd="158" destOrd="0" parTransId="{B8912A14-5ABE-4B5E-A2E5-A1E48E57419B}" sibTransId="{53A965E4-8ACB-4D34-9E95-A2C54A00255D}"/>
    <dgm:cxn modelId="{619C2C9A-8112-46DE-8F07-575781F08A60}" srcId="{E141776B-DD9A-43EE-A277-AAA4BC898E21}" destId="{D2C04494-9F12-4582-92B7-D9BA9E644279}" srcOrd="130" destOrd="0" parTransId="{B02512FB-E6A3-48A9-80ED-A7B83B0CD6C5}" sibTransId="{B6C5DF23-BBF8-4734-BA0A-20F6788277F1}"/>
    <dgm:cxn modelId="{A69B48F3-C0BB-426C-8C89-762D440B6EDD}" srcId="{E141776B-DD9A-43EE-A277-AAA4BC898E21}" destId="{0FC4ABD2-8B64-41CB-85B0-08E5341361AB}" srcOrd="300" destOrd="0" parTransId="{D4AA703E-FF7E-4BC2-BB19-F4E8E86B8940}" sibTransId="{5FD72FA3-B1C3-4D97-9CAA-601DA732CF90}"/>
    <dgm:cxn modelId="{F9559345-7AFD-4F94-8229-43B044A0CE8B}" srcId="{E141776B-DD9A-43EE-A277-AAA4BC898E21}" destId="{7CF3E579-421C-4206-B915-E08A700E4FEF}" srcOrd="17" destOrd="0" parTransId="{FD91502A-38B7-45D9-910C-E52E8A4249AF}" sibTransId="{48CE8A3B-DF08-4F0A-BA9E-8FA7492A522A}"/>
    <dgm:cxn modelId="{112FC483-EDBA-4BB8-86FD-A5DAC7C58F03}" srcId="{E141776B-DD9A-43EE-A277-AAA4BC898E21}" destId="{64770974-24BA-473B-84A7-A572EB6DBC7B}" srcOrd="354" destOrd="0" parTransId="{13FD557D-82F5-4598-9EA2-E60CEC2A55D7}" sibTransId="{98D502DE-7CA0-4CC7-949F-CC83D404C76F}"/>
    <dgm:cxn modelId="{B6505509-D53B-4A25-A7DE-5B15E2969D76}" srcId="{E141776B-DD9A-43EE-A277-AAA4BC898E21}" destId="{E8D0A702-1A71-4813-AEA7-9C45AE36E29F}" srcOrd="262" destOrd="0" parTransId="{4BA5880D-3D7E-44B5-9765-C8D1A783967B}" sibTransId="{070B6EAA-3628-4B33-A485-356374BE82EF}"/>
    <dgm:cxn modelId="{CB4FA2DF-45A6-40BD-AEA8-0537C8C414C5}" srcId="{E141776B-DD9A-43EE-A277-AAA4BC898E21}" destId="{3904AD67-F1AE-4C09-B4F9-947C2AF95DFD}" srcOrd="176" destOrd="0" parTransId="{E635425B-7456-4E62-8BAA-84F7BA65DA7E}" sibTransId="{27BA70BD-C96A-4FF3-A6B5-E5C2E7A1DFB9}"/>
    <dgm:cxn modelId="{E07BF4D9-3CDB-44E9-937B-BA778D1791F4}" srcId="{E141776B-DD9A-43EE-A277-AAA4BC898E21}" destId="{8A75AABA-9B43-4A15-B7B1-743D655371EA}" srcOrd="205" destOrd="0" parTransId="{FE3FD3CE-DF4F-4443-AC97-185F1A3BB48B}" sibTransId="{BD2FB8E2-5CB4-43DA-844D-BC18A0C8466E}"/>
    <dgm:cxn modelId="{C720C7F1-F1DB-4ED0-AA66-DD97D3BFBFCD}" srcId="{E141776B-DD9A-43EE-A277-AAA4BC898E21}" destId="{57987E0B-8F48-4C64-B148-31765425017A}" srcOrd="258" destOrd="0" parTransId="{0CB7A460-4092-4D3E-8D4E-E5F253F23EAD}" sibTransId="{4DCFB42E-A0FD-4EA5-8DF0-AAC633EC852F}"/>
    <dgm:cxn modelId="{BB629383-A04F-4049-9D32-4BB4481978BB}" srcId="{E141776B-DD9A-43EE-A277-AAA4BC898E21}" destId="{B150F5B8-F178-496D-9BC1-48C08EEAA7F7}" srcOrd="324" destOrd="0" parTransId="{12ECAB9B-B620-42B6-9F42-270EF2EE1DDD}" sibTransId="{8D8D9F19-A6A1-4347-9922-A34C6E153375}"/>
    <dgm:cxn modelId="{0C7542C0-C138-4D02-BB9A-C51D7198B311}" srcId="{E141776B-DD9A-43EE-A277-AAA4BC898E21}" destId="{86E52A62-1251-4736-8E06-946FD52EE88A}" srcOrd="81" destOrd="0" parTransId="{49168B21-9FB3-4E58-BA3F-04BD719167EA}" sibTransId="{BDE1A695-AAB2-46B4-93E7-8D4C778A0EB5}"/>
    <dgm:cxn modelId="{11540E8F-6CEC-4D96-AA79-D8992F0588A7}" srcId="{E141776B-DD9A-43EE-A277-AAA4BC898E21}" destId="{6B570B37-8C73-416D-BFAE-430130643652}" srcOrd="13" destOrd="0" parTransId="{3E315623-9989-4AB6-A58C-AFEC31B7D1DD}" sibTransId="{53052F03-BCF9-4E56-9728-04D5FAC2200B}"/>
    <dgm:cxn modelId="{8D11471D-2F1C-43FD-9B08-D12EFE635B44}" srcId="{E141776B-DD9A-43EE-A277-AAA4BC898E21}" destId="{04116715-A492-40D4-8DFB-71E8819C4C7D}" srcOrd="33" destOrd="0" parTransId="{48E1E5F0-61B0-4DA2-ACED-536AE87FC584}" sibTransId="{8D606F09-E8C4-4087-AE13-6F0BB554ACE7}"/>
    <dgm:cxn modelId="{30389E32-A194-444D-8646-72087C216EDB}" srcId="{E141776B-DD9A-43EE-A277-AAA4BC898E21}" destId="{513E9160-32B4-4113-AA6D-0351C4930A4D}" srcOrd="30" destOrd="0" parTransId="{74EFE92D-C1CC-41C9-A2C9-89A1EB60748C}" sibTransId="{6CC98BA9-D434-4EA0-B43B-BD3804183CD7}"/>
    <dgm:cxn modelId="{9248B9AA-1811-422F-8EF9-A720308CE03E}" srcId="{E141776B-DD9A-43EE-A277-AAA4BC898E21}" destId="{02A1FE85-BDE7-489E-B040-3D97BBB7E110}" srcOrd="343" destOrd="0" parTransId="{7A27088D-03A4-4D5B-B159-E43FF6EF7830}" sibTransId="{F0BAC3A1-53F4-4B95-9FFB-94BE2077B8BA}"/>
    <dgm:cxn modelId="{64A5EF80-E7C5-42ED-8D13-102FC03E65CD}" srcId="{E141776B-DD9A-43EE-A277-AAA4BC898E21}" destId="{C891E2CB-546A-4281-B897-12084E341184}" srcOrd="309" destOrd="0" parTransId="{4A4BEC0D-4EE8-409D-A562-BF90066F85BA}" sibTransId="{9F9C9F29-8C4E-41F6-9123-3AF867DBC0EA}"/>
    <dgm:cxn modelId="{64A3C7F0-090B-4BDB-BD36-94D2824D04CE}" srcId="{E141776B-DD9A-43EE-A277-AAA4BC898E21}" destId="{8CC16C83-6995-4819-9CCF-BCF73541DD7F}" srcOrd="350" destOrd="0" parTransId="{8A3BB5C7-4C9C-4AA3-A64A-AA368EE28979}" sibTransId="{ED5E0CFA-D35E-471E-A5C6-F27F073FDBBA}"/>
    <dgm:cxn modelId="{A2205C69-8EA5-4AA0-A5C4-7DBB4FE4E053}" srcId="{E141776B-DD9A-43EE-A277-AAA4BC898E21}" destId="{00311083-A0C2-4A4F-9DFF-AC5F791B355E}" srcOrd="36" destOrd="0" parTransId="{DDC3EB52-1648-4925-9D2E-44CCC9EE91C5}" sibTransId="{85B47743-6887-4AF5-B3B3-AF1080AC8589}"/>
    <dgm:cxn modelId="{88C835AC-D9B3-44BC-9953-B25F5BCBAC27}" srcId="{E141776B-DD9A-43EE-A277-AAA4BC898E21}" destId="{FA86D742-A8BA-478E-B973-DDB84F3CC9D3}" srcOrd="192" destOrd="0" parTransId="{5B7B8CCC-550B-4B48-B5AF-40EE1FA11C52}" sibTransId="{FA90DA6A-901C-4D21-90E4-6F8EB2710AA3}"/>
    <dgm:cxn modelId="{DDD195E9-E004-4C7D-AB01-5481FC6E76C2}" srcId="{E141776B-DD9A-43EE-A277-AAA4BC898E21}" destId="{FE301361-3F13-44B9-9621-3F7FE46AE1E5}" srcOrd="290" destOrd="0" parTransId="{CC6CD7A2-2D2A-48AB-9CBC-FF02168B597D}" sibTransId="{71ACA6A1-D836-4E07-B12A-8B1E94FAC6A4}"/>
    <dgm:cxn modelId="{8B2E38DF-CA07-46A3-8E41-CAF361811E22}" srcId="{E141776B-DD9A-43EE-A277-AAA4BC898E21}" destId="{80C6120F-DFB2-44A8-B8CF-8F1A380E4023}" srcOrd="332" destOrd="0" parTransId="{B54B5609-63CD-471F-9985-F5C84A8DD4D2}" sibTransId="{0292722B-8E2F-4A45-BD9C-E0B1F6E6458A}"/>
    <dgm:cxn modelId="{B3877BE0-9CAC-4895-9D88-70E4D837A4F8}" srcId="{E141776B-DD9A-43EE-A277-AAA4BC898E21}" destId="{C40AB481-61D3-4DC6-A7B5-984A91F020B7}" srcOrd="277" destOrd="0" parTransId="{BC416014-C34B-409D-A580-B722CF51FB42}" sibTransId="{6175FCA0-3F66-45D8-BBBC-6A37EFA5BB72}"/>
    <dgm:cxn modelId="{4AA1E3F8-6B2E-4FF8-A46C-C6588C0B136F}" srcId="{E141776B-DD9A-43EE-A277-AAA4BC898E21}" destId="{03DE35F7-8507-4C92-ACAF-09B68DC22E4F}" srcOrd="88" destOrd="0" parTransId="{186AC217-D988-41E6-AE09-3B18F9417FD9}" sibTransId="{D2D3816D-182C-498F-842A-68BEA6ABA735}"/>
    <dgm:cxn modelId="{2837CF89-2181-4395-8E2C-6A424388B743}" srcId="{E141776B-DD9A-43EE-A277-AAA4BC898E21}" destId="{20B61677-4F64-4154-ADD4-DB1374FDF8AF}" srcOrd="123" destOrd="0" parTransId="{29EEC928-85A1-4D45-9ED2-48738DE6B727}" sibTransId="{71D5861F-1165-497A-9644-18A0EB462D3C}"/>
    <dgm:cxn modelId="{A0C9B620-9E68-4BEF-8F4F-65D8327C82A0}" srcId="{E141776B-DD9A-43EE-A277-AAA4BC898E21}" destId="{78752973-1182-4AD2-B4A3-E21995E6FB28}" srcOrd="366" destOrd="0" parTransId="{175ADA52-7C32-474A-94D0-70F066B626E7}" sibTransId="{8917AD05-2FF1-4E84-B2BD-49290F3A0883}"/>
    <dgm:cxn modelId="{70DC66A5-2DE7-4F31-8929-E9C8DEE51083}" srcId="{E141776B-DD9A-43EE-A277-AAA4BC898E21}" destId="{D0A7DB9C-EB0F-4476-B80D-9E55DCE5961D}" srcOrd="137" destOrd="0" parTransId="{B756ADC2-1FED-4CDD-B06A-FBF801B37738}" sibTransId="{555A0E6E-C427-47A4-8E5F-3CDB251D7B89}"/>
    <dgm:cxn modelId="{386257F6-0390-4E56-98DC-9C1B51BEB70A}" srcId="{E141776B-DD9A-43EE-A277-AAA4BC898E21}" destId="{8C048DA0-A43C-4A0A-B136-A83C26BA8F32}" srcOrd="82" destOrd="0" parTransId="{9B635006-82F6-49B5-AD00-E5C3EEAAD26E}" sibTransId="{CE3E3CBC-B36A-4813-B15B-D08CCBDC0B27}"/>
    <dgm:cxn modelId="{56DEA25A-DB61-4F5F-BA95-DFCE4FF4BE18}" srcId="{E141776B-DD9A-43EE-A277-AAA4BC898E21}" destId="{D049A549-46E8-4731-BB56-0A70396DD49F}" srcOrd="107" destOrd="0" parTransId="{996E8C2C-33F1-4167-B8E5-13BF03689228}" sibTransId="{EC08BDF1-99E4-44AD-822F-E59D6CD8DAE9}"/>
    <dgm:cxn modelId="{6FBCE1C6-B04D-4B9C-A3A0-39A6786F6BD8}" srcId="{E141776B-DD9A-43EE-A277-AAA4BC898E21}" destId="{88E73A0E-D283-4CD5-9458-13FD15190C67}" srcOrd="93" destOrd="0" parTransId="{F560BFAC-6FF3-4D95-9907-3886F04FFDE4}" sibTransId="{89676712-633E-4E47-A5EE-F59F48D6C871}"/>
    <dgm:cxn modelId="{249AFB47-542D-44D3-B5A1-03402BF6863A}" srcId="{E141776B-DD9A-43EE-A277-AAA4BC898E21}" destId="{1C40EB7F-D1CA-4ED5-86E6-3530D924BC32}" srcOrd="157" destOrd="0" parTransId="{35281FBE-50F9-427D-86B6-916696ABCFA3}" sibTransId="{A1399E8A-3CB3-48D6-A090-8139880CDFDE}"/>
    <dgm:cxn modelId="{92B79E9E-6FE8-4E07-B906-C87F450A091F}" srcId="{E141776B-DD9A-43EE-A277-AAA4BC898E21}" destId="{F0A2EFD5-19AA-4354-96AA-67BF5A50372E}" srcOrd="341" destOrd="0" parTransId="{6306038F-92A1-4C6D-B27A-62880D45072D}" sibTransId="{40AB50A9-EB46-40A0-8093-E088CF3B9804}"/>
    <dgm:cxn modelId="{B85DF655-3450-4FDF-84A8-904BCFA9A23B}" srcId="{E141776B-DD9A-43EE-A277-AAA4BC898E21}" destId="{2714A206-751E-457E-B3E5-C3FD98C27907}" srcOrd="230" destOrd="0" parTransId="{0EE4AEC3-4D33-4025-A968-A34AA768DEF3}" sibTransId="{521384F5-7206-4D02-8A56-BEC6A71F2864}"/>
    <dgm:cxn modelId="{83FB971C-E141-4A78-B8BF-2926C3816AF0}" srcId="{E141776B-DD9A-43EE-A277-AAA4BC898E21}" destId="{85AB9240-9F13-403E-80F9-67063DD9603A}" srcOrd="118" destOrd="0" parTransId="{7BF9094E-FD5A-447D-B7D9-5A98477109F3}" sibTransId="{94ECC4BC-CE10-4EAD-9790-3F6188846AC2}"/>
    <dgm:cxn modelId="{41B972FD-5345-472C-8081-725E8C5C6787}" srcId="{E141776B-DD9A-43EE-A277-AAA4BC898E21}" destId="{9632626F-AF52-45C4-B706-17F44A4FA31D}" srcOrd="9" destOrd="0" parTransId="{1085AA90-3A18-47D2-8A06-C8752E5895F5}" sibTransId="{A749B821-D2EE-449B-9298-0813AB33C5DD}"/>
    <dgm:cxn modelId="{ED9624B8-0427-4E29-BF70-26B4C28A3190}" srcId="{E141776B-DD9A-43EE-A277-AAA4BC898E21}" destId="{3BD1CF88-B054-4802-8A7A-8528CA4A50BC}" srcOrd="249" destOrd="0" parTransId="{CE3F6D99-9065-4C2A-86B1-0654999C95D1}" sibTransId="{525F3019-2101-4A84-B17A-ED169EFC76DA}"/>
    <dgm:cxn modelId="{AC3FE00E-687A-4590-AB82-467ECE8C6993}" srcId="{E141776B-DD9A-43EE-A277-AAA4BC898E21}" destId="{2B153ECA-A016-484F-A171-849B582E0A48}" srcOrd="177" destOrd="0" parTransId="{4AEBC0E3-CD55-4D23-B36E-5F05138FE8BE}" sibTransId="{4F575538-235F-45CB-ACC0-124DBD9717F4}"/>
    <dgm:cxn modelId="{EA298A39-8FF9-4D66-A37F-259833CD15A8}" srcId="{E141776B-DD9A-43EE-A277-AAA4BC898E21}" destId="{62C3D352-8EBE-419E-955F-696E4FA22894}" srcOrd="135" destOrd="0" parTransId="{64AA7161-5A9D-419C-BECD-9100F01B04EE}" sibTransId="{9F98CCA0-E05D-4DE5-AE58-116EAFC8BE3A}"/>
    <dgm:cxn modelId="{32950583-ADA8-4553-A5ED-D018C668C866}" srcId="{E141776B-DD9A-43EE-A277-AAA4BC898E21}" destId="{F8C2A332-64EA-4DF3-BD42-2ADF417AC672}" srcOrd="206" destOrd="0" parTransId="{260FA665-A8FA-4BA0-A8BF-116255061FE5}" sibTransId="{CAA0E288-BA6C-44FD-BFF1-87CB423B681D}"/>
    <dgm:cxn modelId="{BFFA111D-14C7-45D4-89CD-B798E71B4827}" srcId="{E141776B-DD9A-43EE-A277-AAA4BC898E21}" destId="{FA79F9F6-BA67-46E2-858F-FFBE31CB9871}" srcOrd="346" destOrd="0" parTransId="{E9636E92-1574-42F4-A942-74983D9AEB05}" sibTransId="{223DCA57-23C9-4EF1-B7E3-CFDB07FBBF10}"/>
    <dgm:cxn modelId="{74A8D944-9F5D-4FD0-97AF-0DA793EF71EB}" srcId="{E141776B-DD9A-43EE-A277-AAA4BC898E21}" destId="{136B2E44-0F4B-4B9F-80C6-5860C6D83C6C}" srcOrd="345" destOrd="0" parTransId="{12086AD2-56F7-4E32-A099-7C86FDD52165}" sibTransId="{EA41383B-5D6F-4B75-8890-63D32494AB86}"/>
    <dgm:cxn modelId="{33F58604-B43D-4D36-9A6D-EE43B1D1594C}" srcId="{E141776B-DD9A-43EE-A277-AAA4BC898E21}" destId="{2B3BC931-E998-4DFC-99C9-935AE15C2BFE}" srcOrd="208" destOrd="0" parTransId="{6A03A160-5760-4DEA-860F-AD8D0753AC15}" sibTransId="{5505282D-19F4-47EA-9DB6-12308A966A1C}"/>
    <dgm:cxn modelId="{F655D55E-98FF-4706-9032-362987C3323F}" srcId="{E141776B-DD9A-43EE-A277-AAA4BC898E21}" destId="{D83DD635-A01D-4E6C-AE07-CF6FABC10701}" srcOrd="211" destOrd="0" parTransId="{9C3EAE46-1C12-48CC-8028-059AE7284CB1}" sibTransId="{2928DF92-C447-444D-8701-54398AA8FE1C}"/>
    <dgm:cxn modelId="{FFE604FE-3FE2-4AF4-9011-3BCB60876AA0}" srcId="{E141776B-DD9A-43EE-A277-AAA4BC898E21}" destId="{A0CEF665-AFBF-4E05-8A21-6D783EA63E69}" srcOrd="78" destOrd="0" parTransId="{51552EA4-4E58-4855-84AE-63CDE2EC40FF}" sibTransId="{0F1554FC-E713-4E32-9DB0-98B0B09F0ABB}"/>
    <dgm:cxn modelId="{B1B33289-8A44-4071-8072-2C626EB08E8D}" srcId="{E141776B-DD9A-43EE-A277-AAA4BC898E21}" destId="{18AD1DFB-CCE2-463A-8D9B-C03BA96A5F20}" srcOrd="187" destOrd="0" parTransId="{97C8A595-76FC-400C-8C87-EF5990D79A5B}" sibTransId="{2B04ECFE-4D46-441D-9E9E-B0AA65543D53}"/>
    <dgm:cxn modelId="{A2093AE6-F9A5-4A42-8CE4-D58A9DCD1752}" srcId="{E141776B-DD9A-43EE-A277-AAA4BC898E21}" destId="{87F91EBA-162A-4C53-ABD4-E3F7E2874DB8}" srcOrd="3" destOrd="0" parTransId="{FB892469-A009-4AC9-AA79-02ED4A75684C}" sibTransId="{4746D633-A45E-4F2A-9A4B-600C83B70E6C}"/>
    <dgm:cxn modelId="{BE6686C3-2061-4549-9B31-0233C3BCF1E7}" srcId="{E141776B-DD9A-43EE-A277-AAA4BC898E21}" destId="{EFE5BB59-5D44-4582-8774-A69F867D2F00}" srcOrd="296" destOrd="0" parTransId="{6A864E3C-8D8D-48BA-A40E-1A62249087C2}" sibTransId="{0849EBD2-5E11-4402-ADE6-634B92F8CF5A}"/>
    <dgm:cxn modelId="{661B2236-B028-497F-A829-5A91EFC653AD}" srcId="{E141776B-DD9A-43EE-A277-AAA4BC898E21}" destId="{5C2098BF-AC7C-4F3E-99E0-7B0C35EE0978}" srcOrd="359" destOrd="0" parTransId="{41900A03-E5FA-4D29-A7DB-5CCD588EEF8B}" sibTransId="{ECAE4F77-01DF-4015-8324-FF48D0A98CC1}"/>
    <dgm:cxn modelId="{1E2DDB1C-4D1F-433B-B735-5B9D22BAB8D1}" srcId="{E141776B-DD9A-43EE-A277-AAA4BC898E21}" destId="{F514AE1A-5766-4BBE-9DB9-BFEE9885E156}" srcOrd="251" destOrd="0" parTransId="{27F618EA-0206-4962-948B-822ECCF58EF8}" sibTransId="{5AABCF1C-D1C1-41E9-8F81-879F1FC1F8FF}"/>
    <dgm:cxn modelId="{1BA8F49C-8E83-46B5-94A3-6BD9D0AF6FCD}" type="presParOf" srcId="{8A19427F-E00B-4175-81EB-E39BD24A9A07}" destId="{277559DE-0035-4A7B-8C55-DCBC63D38729}" srcOrd="0" destOrd="0" presId="urn:microsoft.com/office/officeart/2005/8/layout/radial3"/>
    <dgm:cxn modelId="{2DB3699A-1BA9-4758-A4EC-97097587F837}" type="presParOf" srcId="{277559DE-0035-4A7B-8C55-DCBC63D38729}" destId="{35A71798-9944-47B7-8DD9-108C18C1360C}" srcOrd="0" destOrd="0" presId="urn:microsoft.com/office/officeart/2005/8/layout/radial3"/>
    <dgm:cxn modelId="{3AE8AF41-4D74-4D1B-816C-D3F846B39649}" type="presParOf" srcId="{277559DE-0035-4A7B-8C55-DCBC63D38729}" destId="{A0BF14C6-AD0B-465B-A319-E61F6932F2A1}" srcOrd="1" destOrd="0" presId="urn:microsoft.com/office/officeart/2005/8/layout/radial3"/>
    <dgm:cxn modelId="{97271185-61FA-4CB3-B042-498623C552C3}" type="presParOf" srcId="{277559DE-0035-4A7B-8C55-DCBC63D38729}" destId="{836B5222-2051-4611-BD8D-184CFEC65C82}" srcOrd="2" destOrd="0" presId="urn:microsoft.com/office/officeart/2005/8/layout/radial3"/>
    <dgm:cxn modelId="{3AF2AB4B-B066-4D6B-A9A7-F52F0EB2B371}" type="presParOf" srcId="{277559DE-0035-4A7B-8C55-DCBC63D38729}" destId="{27B53245-3AAD-43D6-8115-5E66F84432FC}" srcOrd="3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A71798-9944-47B7-8DD9-108C18C1360C}">
      <dsp:nvSpPr>
        <dsp:cNvPr id="0" name=""/>
        <dsp:cNvSpPr/>
      </dsp:nvSpPr>
      <dsp:spPr>
        <a:xfrm>
          <a:off x="2890660" y="1396757"/>
          <a:ext cx="2780108" cy="2780108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>
              <a:latin typeface="Times New Roman" pitchFamily="18" charset="0"/>
              <a:cs typeface="Times New Roman" pitchFamily="18" charset="0"/>
            </a:rPr>
            <a:t>педагог-психолог</a:t>
          </a:r>
          <a:endParaRPr lang="ru-RU" sz="3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90660" y="1396757"/>
        <a:ext cx="2780108" cy="2780108"/>
      </dsp:txXfrm>
    </dsp:sp>
    <dsp:sp modelId="{A0BF14C6-AD0B-465B-A319-E61F6932F2A1}">
      <dsp:nvSpPr>
        <dsp:cNvPr id="0" name=""/>
        <dsp:cNvSpPr/>
      </dsp:nvSpPr>
      <dsp:spPr>
        <a:xfrm>
          <a:off x="3034680" y="28591"/>
          <a:ext cx="2419111" cy="1534063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педагоги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3034680" y="28591"/>
        <a:ext cx="2419111" cy="1534063"/>
      </dsp:txXfrm>
    </dsp:sp>
    <dsp:sp modelId="{836B5222-2051-4611-BD8D-184CFEC65C82}">
      <dsp:nvSpPr>
        <dsp:cNvPr id="0" name=""/>
        <dsp:cNvSpPr/>
      </dsp:nvSpPr>
      <dsp:spPr>
        <a:xfrm>
          <a:off x="1306486" y="2706799"/>
          <a:ext cx="1907765" cy="1819163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latin typeface="Times New Roman" pitchFamily="18" charset="0"/>
              <a:cs typeface="Times New Roman" pitchFamily="18" charset="0"/>
            </a:rPr>
            <a:t>дети</a:t>
          </a:r>
          <a:endParaRPr lang="ru-RU" sz="32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1306486" y="2706799"/>
        <a:ext cx="1907765" cy="1819163"/>
      </dsp:txXfrm>
    </dsp:sp>
    <dsp:sp modelId="{27B53245-3AAD-43D6-8115-5E66F84432FC}">
      <dsp:nvSpPr>
        <dsp:cNvPr id="0" name=""/>
        <dsp:cNvSpPr/>
      </dsp:nvSpPr>
      <dsp:spPr>
        <a:xfrm>
          <a:off x="5338940" y="2778526"/>
          <a:ext cx="1778337" cy="1747436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latin typeface="Times New Roman" pitchFamily="18" charset="0"/>
              <a:cs typeface="Times New Roman" pitchFamily="18" charset="0"/>
            </a:rPr>
            <a:t>родители</a:t>
          </a:r>
          <a:endParaRPr lang="ru-RU" sz="2800" b="1" kern="1200" dirty="0">
            <a:latin typeface="Times New Roman" pitchFamily="18" charset="0"/>
            <a:cs typeface="Times New Roman" pitchFamily="18" charset="0"/>
          </a:endParaRPr>
        </a:p>
      </dsp:txBody>
      <dsp:txXfrm>
        <a:off x="5338940" y="2778526"/>
        <a:ext cx="1778337" cy="1747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B7FF0AC-31D7-43F2-B989-6DBCA8D21A8B}" type="datetimeFigureOut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604DBFD-FBE0-4F24-A63C-6DC0FFC3D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36B281-1036-48D7-A912-DB253B6DE44B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27F0F-1AD1-4F31-A038-1097A9CCDD3B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C1B62-D627-488F-9531-AA93BBD974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B74CF-903A-4D53-9A37-05D6DCC61EC3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0100B-6264-4472-B882-B38226234C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A4787-DE97-487B-A2EA-3C7467B36119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C9A59-919F-47CA-BDBE-2CAE40EF4F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00175-5F59-4C67-9A4C-537FBB182948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0500E-034B-47A6-BBF5-5155677223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83DAD-82E0-425A-8247-206806E9AD95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A6B89-8DDE-47CF-B55A-7FFDF4AC68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0A8A6-E624-43D9-B528-BAF0CB6BBF35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1EA0A-387C-42CD-AA8A-53E915259F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2F8F4-3253-414B-B541-338FF5A3136B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2EA841-7A89-4ACB-B7E8-11FD9AE4D5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A2C3F1-F91A-4919-9EFB-97B60797D702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97595-52FA-4006-BD54-69ED0F6802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D5ACD-CAED-4DE4-AC82-E559059461E5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8195C-CB3D-411F-887F-BD93A91C2A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7C7A8-EA2C-486C-B264-C6236000EA40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BE752-5001-40A5-808A-36719CC95B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70F43-E67A-4D0B-970E-0FA8DC65E2AD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586B-362F-44A0-906A-D4104203E5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49A926B-3347-44CC-B672-C2264BAC10B1}" type="datetime1">
              <a:rPr lang="ru-RU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C9024F8-2DD2-4A90-A3BC-CE5509F7B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&#1084;&#1086;&#1103;%20&#1088;&#1072;&#1073;&#1086;&#1090;&#1072;\&#1052;&#1091;&#1079;&#1099;&#1082;&#1072;\&#1055;&#1072;&#1087;&#1082;&#1072;-0002\5_Tepliy_letniy_v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Relationship Id="rId9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diagramLayout" Target="../diagrams/layout1.xml"/><Relationship Id="rId7" Type="http://schemas.openxmlformats.org/officeDocument/2006/relationships/image" Target="../media/image8.w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10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14750" y="5715000"/>
            <a:ext cx="500063" cy="53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H:\Documents and Settings\Aida\Рабочий стол\НОвая ГРАФИКА сборник\КАРТИНКИ СБОРНИК_ школьные\__Flo20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000500" y="6000750"/>
            <a:ext cx="409575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6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38" y="4929188"/>
            <a:ext cx="74295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7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86000" y="5929313"/>
            <a:ext cx="51435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8" descr="H:\Documents and Settings\Aida\Рабочий стол\НОвая ГРАФИКА сборник\КАРТИНКИ СБОРНИК_ школьные\__Flo15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flipH="1">
            <a:off x="500063" y="5357813"/>
            <a:ext cx="77152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5" name="Picture 9" descr="H:\Documents and Settings\Aida\Рабочий стол\НОвая ГРАФИКА сборник\КАРТИНКИ СБОРНИК_ школьные\__SUN2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214313"/>
            <a:ext cx="5715000" cy="124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"/>
            <a:ext cx="7772400" cy="1700807"/>
          </a:xfrm>
          <a:solidFill>
            <a:schemeClr val="lt1">
              <a:alpha val="85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Психолого-педагогическое сопровождение ДОУ </a:t>
            </a:r>
            <a:endParaRPr lang="ru-RU" b="1" dirty="0"/>
          </a:p>
        </p:txBody>
      </p:sp>
      <p:pic>
        <p:nvPicPr>
          <p:cNvPr id="9" name="5_Tepliy_letniy_v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spd="slow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2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Содержимое 2"/>
          <p:cNvSpPr>
            <a:spLocks noGrp="1"/>
          </p:cNvSpPr>
          <p:nvPr>
            <p:ph idx="4294967295"/>
          </p:nvPr>
        </p:nvSpPr>
        <p:spPr>
          <a:xfrm>
            <a:off x="304800" y="404813"/>
            <a:ext cx="8686800" cy="5976937"/>
          </a:xfrm>
        </p:spPr>
        <p:txBody>
          <a:bodyPr/>
          <a:lstStyle/>
          <a:p>
            <a:pPr algn="ctr">
              <a:buFontTx/>
              <a:buNone/>
            </a:pPr>
            <a:endParaRPr lang="ru-RU" dirty="0" smtClean="0"/>
          </a:p>
          <a:p>
            <a:pPr algn="ctr">
              <a:buFontTx/>
              <a:buNone/>
            </a:pPr>
            <a:r>
              <a:rPr lang="ru-RU" sz="4000" b="1" i="1" dirty="0" smtClean="0">
                <a:solidFill>
                  <a:srgbClr val="002060"/>
                </a:solidFill>
              </a:rPr>
              <a:t>«Работать по-старому нельзя, поэтому мы начинаем новое дело, которое принесет пользу детям и позволит нам самим работать творчески, делать открытия, а значит - расти в личностном и профессиональном планах!»</a:t>
            </a:r>
            <a:r>
              <a:rPr lang="ru-RU" sz="4000" i="1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3" name="Подзаголовок 2"/>
          <p:cNvSpPr>
            <a:spLocks/>
          </p:cNvSpPr>
          <p:nvPr/>
        </p:nvSpPr>
        <p:spPr bwMode="auto">
          <a:xfrm>
            <a:off x="323850" y="5849938"/>
            <a:ext cx="84582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spcBef>
                <a:spcPct val="20000"/>
              </a:spcBef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Психолого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 педагогическое сопровождение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 </a:t>
            </a:r>
            <a:r>
              <a:rPr lang="ru-RU" sz="36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психологическим сопровождением понимается система организационных, диагностических, обучающих и развивающих мероприятий для всех субъектов образовательного учреждения.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0175-5F59-4C67-9A4C-537FBB182948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0500E-034B-47A6-BBF5-51556772239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Содержимое 1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Участники процесса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880F0D4-BF18-41F7-B973-EC1CDF52E64C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C0447-23A5-48A6-BD11-1C5ADD656228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18434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796136" y="1556792"/>
            <a:ext cx="1829714" cy="1565453"/>
          </a:xfrm>
          <a:prstGeom prst="rect">
            <a:avLst/>
          </a:prstGeom>
          <a:noFill/>
        </p:spPr>
      </p:pic>
      <p:pic>
        <p:nvPicPr>
          <p:cNvPr id="18438" name="Picture 6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24328" y="4581128"/>
            <a:ext cx="1450238" cy="1823314"/>
          </a:xfrm>
          <a:prstGeom prst="rect">
            <a:avLst/>
          </a:prstGeom>
          <a:noFill/>
        </p:spPr>
      </p:pic>
      <p:pic>
        <p:nvPicPr>
          <p:cNvPr id="18442" name="Picture 10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331640" y="2132856"/>
            <a:ext cx="1795882" cy="183337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1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Направления моей работы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0175-5F59-4C67-9A4C-537FBB182948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0500E-034B-47A6-BBF5-515567722399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88024" y="2996952"/>
            <a:ext cx="2448272" cy="1706488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Развивающая и коррекционная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732240" y="3933056"/>
            <a:ext cx="2051720" cy="1922512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Диагностическая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3275856" y="1556792"/>
            <a:ext cx="2448272" cy="1800200"/>
          </a:xfrm>
          <a:prstGeom prst="ellipse">
            <a:avLst/>
          </a:prstGeom>
          <a:solidFill>
            <a:schemeClr val="tx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Профилактическая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156176" y="1412776"/>
            <a:ext cx="2448272" cy="1872208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Консультативная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971600" y="2276872"/>
            <a:ext cx="2160240" cy="170648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Просветительская</a:t>
            </a:r>
            <a:endParaRPr lang="ru-RU" sz="24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2267744" y="3212976"/>
            <a:ext cx="2232248" cy="28083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13" idx="4"/>
          </p:cNvCxnSpPr>
          <p:nvPr/>
        </p:nvCxnSpPr>
        <p:spPr>
          <a:xfrm>
            <a:off x="2051720" y="3983360"/>
            <a:ext cx="144016" cy="20379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>
            <a:off x="2339752" y="2564904"/>
            <a:ext cx="3816424" cy="33843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H="1">
            <a:off x="2267744" y="4725144"/>
            <a:ext cx="3456384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flipH="1">
            <a:off x="2195736" y="5517232"/>
            <a:ext cx="4968552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Цель моей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работы с педагогами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0175-5F59-4C67-9A4C-537FBB182948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0500E-034B-47A6-BBF5-515567722399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683568" y="1772816"/>
            <a:ext cx="3600400" cy="1872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·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Оказание помощи  педагогам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полноценному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развивающему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общению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детьми и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родителями.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7"/>
          <p:cNvSpPr txBox="1">
            <a:spLocks noChangeArrowheads="1"/>
          </p:cNvSpPr>
          <p:nvPr/>
        </p:nvSpPr>
        <p:spPr bwMode="auto">
          <a:xfrm>
            <a:off x="5076056" y="1772816"/>
            <a:ext cx="3456384" cy="187220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Профилактическая работа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с педагогами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 развитию у детей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личностных новообразований </a:t>
            </a:r>
          </a:p>
        </p:txBody>
      </p:sp>
      <p:sp>
        <p:nvSpPr>
          <p:cNvPr id="8" name="Rectangle 7"/>
          <p:cNvSpPr txBox="1">
            <a:spLocks noChangeArrowheads="1"/>
          </p:cNvSpPr>
          <p:nvPr/>
        </p:nvSpPr>
        <p:spPr bwMode="auto">
          <a:xfrm>
            <a:off x="2915816" y="4221088"/>
            <a:ext cx="4032448" cy="194421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Содействие формированию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психологической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компетентности,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вопросах обучения </a:t>
            </a: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воспитания.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9" idx="3"/>
            <a:endCxn id="7" idx="1"/>
          </p:cNvCxnSpPr>
          <p:nvPr/>
        </p:nvCxnSpPr>
        <p:spPr>
          <a:xfrm>
            <a:off x="4283968" y="2708920"/>
            <a:ext cx="7920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7" idx="2"/>
          </p:cNvCxnSpPr>
          <p:nvPr/>
        </p:nvCxnSpPr>
        <p:spPr>
          <a:xfrm flipH="1">
            <a:off x="5868144" y="3645024"/>
            <a:ext cx="936104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9" idx="2"/>
          </p:cNvCxnSpPr>
          <p:nvPr/>
        </p:nvCxnSpPr>
        <p:spPr>
          <a:xfrm>
            <a:off x="2483768" y="3645024"/>
            <a:ext cx="1368152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Моя работа с педагогами</a:t>
            </a:r>
            <a:endParaRPr lang="ru-RU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1619672" y="1124745"/>
          <a:ext cx="3168352" cy="446177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168352"/>
              </a:tblGrid>
              <a:tr h="529852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работа с детьми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63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Проведение мероприятий, праздников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Участие в проведении мониторинга</a:t>
                      </a:r>
                    </a:p>
                  </a:txBody>
                  <a:tcPr/>
                </a:tc>
              </a:tr>
              <a:tr h="3392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Подготовка детей к школе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92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Развивающие игры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6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 индивидуального маршрута </a:t>
                      </a:r>
                    </a:p>
                  </a:txBody>
                  <a:tcPr/>
                </a:tc>
              </a:tr>
              <a:tr h="84804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Предупреждение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психоэмоционального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напряжения у детей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9220">
                <a:tc>
                  <a:txBody>
                    <a:bodyPr/>
                    <a:lstStyle/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0175-5F59-4C67-9A4C-537FBB182948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0500E-034B-47A6-BBF5-515567722399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graphicFrame>
        <p:nvGraphicFramePr>
          <p:cNvPr id="10" name="Содержимое 7"/>
          <p:cNvGraphicFramePr>
            <a:graphicFrameLocks/>
          </p:cNvGraphicFramePr>
          <p:nvPr/>
        </p:nvGraphicFramePr>
        <p:xfrm>
          <a:off x="5004048" y="1124742"/>
          <a:ext cx="3303984" cy="422961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303984"/>
              </a:tblGrid>
              <a:tr h="754898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Совместная работа с 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педагогами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Консультативная и практическая помощь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Психологическое сопровождение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образовательной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Профилактика эмоционального выгорания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Обучение бесконфликтному общению друг с другом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736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Повышение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уровня общения работы с родителями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584200" y="476672"/>
            <a:ext cx="7993062" cy="584775"/>
          </a:xfrm>
          <a:prstGeom prst="rect">
            <a:avLst/>
          </a:prstGeom>
          <a:gradFill rotWithShape="1">
            <a:gsLst>
              <a:gs pos="0">
                <a:srgbClr val="FF99CC">
                  <a:alpha val="49001"/>
                </a:srgbClr>
              </a:gs>
              <a:gs pos="50000">
                <a:schemeClr val="bg1">
                  <a:alpha val="57001"/>
                </a:schemeClr>
              </a:gs>
              <a:gs pos="100000">
                <a:srgbClr val="FF99CC">
                  <a:alpha val="49001"/>
                </a:srgbClr>
              </a:gs>
            </a:gsLst>
            <a:lin ang="5400000" scaled="1"/>
          </a:gradFill>
          <a:ln w="76200" cmpd="tri">
            <a:solidFill>
              <a:srgbClr val="993366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200" b="1" dirty="0" smtClean="0"/>
              <a:t>          Формы работы с педагогами</a:t>
            </a:r>
            <a:endParaRPr lang="ru-RU" sz="3200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980728"/>
            <a:ext cx="4878288" cy="48690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endParaRPr lang="ru-RU" sz="3200" b="1" dirty="0" smtClean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Семинары</a:t>
            </a:r>
          </a:p>
          <a:p>
            <a:pPr algn="ctr">
              <a:spcBef>
                <a:spcPct val="3000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Индивидуальные и групповые консультации</a:t>
            </a:r>
          </a:p>
          <a:p>
            <a:pPr algn="ctr">
              <a:spcBef>
                <a:spcPct val="3000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Круглые столы</a:t>
            </a:r>
          </a:p>
          <a:p>
            <a:pPr algn="ctr">
              <a:spcBef>
                <a:spcPct val="3000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Выступления на педагогических советах</a:t>
            </a:r>
          </a:p>
          <a:p>
            <a:pPr algn="ctr">
              <a:spcBef>
                <a:spcPct val="30000"/>
              </a:spcBef>
              <a:buFont typeface="Wingdings" pitchFamily="2" charset="2"/>
              <a:buChar char="Ø"/>
            </a:pPr>
            <a:r>
              <a:rPr lang="ru-RU" sz="3200" b="1" dirty="0" smtClean="0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Тренинги</a:t>
            </a:r>
            <a:endParaRPr lang="ru-RU" sz="3200" b="1" dirty="0">
              <a:solidFill>
                <a:srgbClr val="66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3482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5D5ACD-CAED-4DE4-AC82-E559059461E5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http://aida.ucoz.ru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B8195C-CB3D-411F-887F-BD93A91C2A3B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2627784" y="3284984"/>
            <a:ext cx="3052763" cy="3044825"/>
          </a:xfrm>
          <a:prstGeom prst="star4">
            <a:avLst>
              <a:gd name="adj" fmla="val 23449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«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Тренинг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личностного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роста»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7"/>
          <p:cNvSpPr>
            <a:spLocks noChangeArrowheads="1"/>
          </p:cNvSpPr>
          <p:nvPr/>
        </p:nvSpPr>
        <p:spPr bwMode="auto">
          <a:xfrm>
            <a:off x="6091237" y="3813175"/>
            <a:ext cx="3052763" cy="3044825"/>
          </a:xfrm>
          <a:prstGeom prst="star4">
            <a:avLst>
              <a:gd name="adj" fmla="val 23449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«Осознание </a:t>
            </a:r>
          </a:p>
          <a:p>
            <a:pPr algn="ctr"/>
            <a:r>
              <a:rPr lang="ru-RU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профессинальных</a:t>
            </a:r>
            <a:endParaRPr lang="ru-RU" sz="20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мотивов» 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auto">
          <a:xfrm>
            <a:off x="5868144" y="332656"/>
            <a:ext cx="3052763" cy="3044825"/>
          </a:xfrm>
          <a:prstGeom prst="star4">
            <a:avLst>
              <a:gd name="adj" fmla="val 23449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«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Развитие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творческих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способностей»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3779912" y="1484784"/>
            <a:ext cx="3052763" cy="3044825"/>
          </a:xfrm>
          <a:prstGeom prst="star4">
            <a:avLst>
              <a:gd name="adj" fmla="val 23449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 smtClean="0">
                <a:solidFill>
                  <a:srgbClr val="0000CC"/>
                </a:solidFill>
              </a:rPr>
              <a:t>«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Способы выхода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из конфликтных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ситуаций»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39552" y="2204864"/>
            <a:ext cx="3168352" cy="3188841"/>
          </a:xfrm>
          <a:prstGeom prst="star4">
            <a:avLst>
              <a:gd name="adj" fmla="val 23449"/>
            </a:avLst>
          </a:prstGeom>
          <a:solidFill>
            <a:srgbClr val="FFCC6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Позитивные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отношения с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родителями и </a:t>
            </a:r>
          </a:p>
          <a:p>
            <a:pPr algn="ctr"/>
            <a:r>
              <a:rPr lang="ru-RU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детьми»</a:t>
            </a:r>
            <a:endParaRPr lang="ru-RU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Блок-схема: решение 12"/>
          <p:cNvSpPr/>
          <p:nvPr/>
        </p:nvSpPr>
        <p:spPr>
          <a:xfrm rot="20679795" flipH="1">
            <a:off x="84849" y="299267"/>
            <a:ext cx="5930945" cy="1440160"/>
          </a:xfrm>
          <a:prstGeom prst="flowChartDecision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Примерные темы тренингов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Прямая со стрелкой 14"/>
          <p:cNvCxnSpPr>
            <a:stCxn id="13" idx="2"/>
          </p:cNvCxnSpPr>
          <p:nvPr/>
        </p:nvCxnSpPr>
        <p:spPr>
          <a:xfrm flipH="1">
            <a:off x="2627784" y="1713784"/>
            <a:ext cx="612992" cy="15711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13" idx="2"/>
          </p:cNvCxnSpPr>
          <p:nvPr/>
        </p:nvCxnSpPr>
        <p:spPr>
          <a:xfrm>
            <a:off x="3240776" y="1713784"/>
            <a:ext cx="1619256" cy="7791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13" idx="2"/>
            <a:endCxn id="5" idx="0"/>
          </p:cNvCxnSpPr>
          <p:nvPr/>
        </p:nvCxnSpPr>
        <p:spPr>
          <a:xfrm>
            <a:off x="3240776" y="1713784"/>
            <a:ext cx="913390" cy="1571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3" idx="2"/>
          </p:cNvCxnSpPr>
          <p:nvPr/>
        </p:nvCxnSpPr>
        <p:spPr>
          <a:xfrm flipV="1">
            <a:off x="3240776" y="1268759"/>
            <a:ext cx="3635480" cy="445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13" idx="1"/>
            <a:endCxn id="13" idx="1"/>
          </p:cNvCxnSpPr>
          <p:nvPr/>
        </p:nvCxnSpPr>
        <p:spPr>
          <a:xfrm>
            <a:off x="5910188" y="23500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13" idx="2"/>
          </p:cNvCxnSpPr>
          <p:nvPr/>
        </p:nvCxnSpPr>
        <p:spPr>
          <a:xfrm>
            <a:off x="3240776" y="1713784"/>
            <a:ext cx="3923512" cy="30833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Приоритеты  моей  работы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A00175-5F59-4C67-9A4C-537FBB182948}" type="datetime1">
              <a:rPr lang="ru-RU" smtClean="0"/>
              <a:pPr>
                <a:defRPr/>
              </a:pPr>
              <a:t>02.12.2012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http://aida.ucoz.ru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60500E-034B-47A6-BBF5-515567722399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19463" name="Cloud"/>
          <p:cNvSpPr>
            <a:spLocks noChangeAspect="1" noEditPoints="1" noChangeArrowheads="1"/>
          </p:cNvSpPr>
          <p:nvPr/>
        </p:nvSpPr>
        <p:spPr bwMode="auto">
          <a:xfrm>
            <a:off x="5628554" y="1340768"/>
            <a:ext cx="3351638" cy="288032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атмосферы доброжелательного отношения в группах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4" name="Cloud"/>
          <p:cNvSpPr>
            <a:spLocks noChangeAspect="1" noEditPoints="1" noChangeArrowheads="1"/>
          </p:cNvSpPr>
          <p:nvPr/>
        </p:nvSpPr>
        <p:spPr bwMode="auto">
          <a:xfrm>
            <a:off x="251520" y="1556792"/>
            <a:ext cx="3664162" cy="2880319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Забота об эмоциональном благополучии и всестороннем развитии детей</a:t>
            </a:r>
            <a:endParaRPr lang="ru-RU" sz="24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65" name="Cloud"/>
          <p:cNvSpPr>
            <a:spLocks noChangeAspect="1" noEditPoints="1" noChangeArrowheads="1"/>
          </p:cNvSpPr>
          <p:nvPr/>
        </p:nvSpPr>
        <p:spPr bwMode="auto">
          <a:xfrm>
            <a:off x="2915816" y="3429000"/>
            <a:ext cx="3456384" cy="2744487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Всесторонняя помощь педагогам и родителям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/>
      <p:bldP spid="19464" grpId="0" animBg="1"/>
      <p:bldP spid="19465" grpId="0" animBg="1"/>
    </p:bldLst>
  </p:timing>
</p:sld>
</file>

<file path=ppt/theme/theme1.xml><?xml version="1.0" encoding="utf-8"?>
<a:theme xmlns:a="http://schemas.openxmlformats.org/drawingml/2006/main" name="Праздник детский 2">
  <a:themeElements>
    <a:clrScheme name="Другая 49">
      <a:dk1>
        <a:srgbClr val="8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Праздник детский 2</Template>
  <TotalTime>262</TotalTime>
  <Words>290</Words>
  <Application>Microsoft Office PowerPoint</Application>
  <PresentationFormat>Экран (4:3)</PresentationFormat>
  <Paragraphs>98</Paragraphs>
  <Slides>10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Праздник детский 2</vt:lpstr>
      <vt:lpstr>Психолого-педагогическое сопровождение ДОУ </vt:lpstr>
      <vt:lpstr>Психолого- педагогическое сопровождение</vt:lpstr>
      <vt:lpstr>Участники процесса</vt:lpstr>
      <vt:lpstr>Направления моей работы</vt:lpstr>
      <vt:lpstr>Цель моей работы с педагогами</vt:lpstr>
      <vt:lpstr>Моя работа с педагогами</vt:lpstr>
      <vt:lpstr>Слайд 7</vt:lpstr>
      <vt:lpstr>Слайд 8</vt:lpstr>
      <vt:lpstr>Приоритеты  моей  работы</vt:lpstr>
      <vt:lpstr>Слайд 10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Психолого-педагогическое сопровождение ДОУ</dc:title>
  <dc:creator>vse-podyad.ru</dc:creator>
  <dc:description>http://aida.ucoz.ru</dc:description>
  <cp:lastModifiedBy>vse-podyad.ru</cp:lastModifiedBy>
  <cp:revision>27</cp:revision>
  <dcterms:created xsi:type="dcterms:W3CDTF">2012-12-01T13:17:56Z</dcterms:created>
  <dcterms:modified xsi:type="dcterms:W3CDTF">2012-12-02T10:06:44Z</dcterms:modified>
  <cp:category>шаблоны к Powerpoint</cp:category>
</cp:coreProperties>
</file>