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8FBA32-E680-4C25-BAF7-E8A31BF8D774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2FA407-95E8-4877-9308-2C90DEF877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9004" y="526939"/>
            <a:ext cx="4491705" cy="2542021"/>
          </a:xfrm>
        </p:spPr>
        <p:txBody>
          <a:bodyPr/>
          <a:lstStyle/>
          <a:p>
            <a:r>
              <a:rPr lang="ru-RU" dirty="0" smtClean="0"/>
              <a:t>1 Апреля – День смеха!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01008"/>
            <a:ext cx="3681196" cy="11401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ГБДОУ детский сад №10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Кировского района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г.Санкт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-Петербурга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Геннадьевна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00"/>
            <a:ext cx="4629005" cy="691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7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 разных стран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 каждой страны есть свои традиции разыгрывать людей. В Финляндии издавна день смеха был очень популярен в деревнях. С утра родители отправляли детей к соседям за вещью, которой на самом деле не существует. Например, за «деревянными ножницами» или «расчёской для петушиного хвоста». Дети приходили к соседям. Те, в свою очередь, «вспоминали», что уже будто отдали этот инструмент кому-то другому. И ребёнок отправлялся в следующий двор... А в Америке из года в год 1 апреля на одну из улиц столицы выносят огромную чашу с мороженым. Вот только вкус у этого мороженого почему-то необычный — фасоли или кукурузы...</a:t>
            </a:r>
          </a:p>
        </p:txBody>
      </p:sp>
    </p:spTree>
    <p:extLst>
      <p:ext uri="{BB962C8B-B14F-4D97-AF65-F5344CB8AC3E}">
        <p14:creationId xmlns:p14="http://schemas.microsoft.com/office/powerpoint/2010/main" val="135404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Когда-то изображение в телевизоре было чёрно-белым. Представь, как выглядели твои любимые герои мультфильмов! И вот работник технического отдела единственного в то время телевизионного канала в Швеции 1 апреля попал в новости. Он сообщил, что наконец-то найден простой способ сделать телевидение цветным. Для этого надо было натянуть на телевизионный экран нейлоновые чулки. Сотни тысяч людей послушались его совета и напрасно старались увидеть хотя бы наименьшие признаки появления цветной картинки. Представь, сколько людей после этого называли друг друга «первоапрельскими дураками»!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6192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88640"/>
            <a:ext cx="3429000" cy="1800200"/>
          </a:xfrm>
        </p:spPr>
        <p:txBody>
          <a:bodyPr/>
          <a:lstStyle/>
          <a:p>
            <a:r>
              <a:rPr lang="ru-RU" dirty="0" smtClean="0"/>
              <a:t>смешинки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2060848"/>
            <a:ext cx="3429000" cy="2999010"/>
          </a:xfrm>
        </p:spPr>
        <p:txBody>
          <a:bodyPr/>
          <a:lstStyle/>
          <a:p>
            <a:r>
              <a:rPr lang="ru-RU" sz="1800" b="1" dirty="0"/>
              <a:t>Зачем очки?</a:t>
            </a:r>
          </a:p>
          <a:p>
            <a:r>
              <a:rPr lang="ru-RU" sz="1800" dirty="0"/>
              <a:t>Бабушка читает книжку. Внук спрашивает:</a:t>
            </a:r>
          </a:p>
          <a:p>
            <a:r>
              <a:rPr lang="ru-RU" sz="1800" dirty="0"/>
              <a:t>— Бабушка, зачем ты надела очки?</a:t>
            </a:r>
          </a:p>
          <a:p>
            <a:r>
              <a:rPr lang="ru-RU" sz="1800" dirty="0"/>
              <a:t>— Потому что они увеличивают буквы, малыш.</a:t>
            </a:r>
          </a:p>
          <a:p>
            <a:r>
              <a:rPr lang="ru-RU" sz="1800" dirty="0"/>
              <a:t>— Тогда надень их, пожалуйста, когда будешь отрезать мне пирог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4896"/>
            <a:ext cx="4248472" cy="424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смешинки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b="1" dirty="0"/>
              <a:t>Мама знает</a:t>
            </a:r>
          </a:p>
          <a:p>
            <a:r>
              <a:rPr lang="ru-RU" sz="1700" dirty="0"/>
              <a:t>Мама (сыну, который обыскивает комнату):</a:t>
            </a:r>
          </a:p>
          <a:p>
            <a:r>
              <a:rPr lang="ru-RU" sz="1700" dirty="0"/>
              <a:t>— Что ты там ищешь? Мальчик:</a:t>
            </a:r>
          </a:p>
          <a:p>
            <a:r>
              <a:rPr lang="ru-RU" sz="1700" dirty="0"/>
              <a:t>— Ничего.</a:t>
            </a:r>
          </a:p>
          <a:p>
            <a:r>
              <a:rPr lang="ru-RU" sz="1700" dirty="0"/>
              <a:t>— Тогда посмотри в той коробке, где конфеты.</a:t>
            </a:r>
          </a:p>
          <a:p>
            <a:r>
              <a:rPr lang="ru-RU" sz="1700" b="1" dirty="0"/>
              <a:t>Ну и что?</a:t>
            </a:r>
          </a:p>
          <a:p>
            <a:r>
              <a:rPr lang="ru-RU" sz="1700" dirty="0"/>
              <a:t>— Что ты делаешь, Маша? — спрашивает пятилетнюю девочку старшая сестра.</a:t>
            </a:r>
          </a:p>
          <a:p>
            <a:r>
              <a:rPr lang="ru-RU" sz="1700" dirty="0"/>
              <a:t>— Пишу письмо своей подружке Кате.</a:t>
            </a:r>
          </a:p>
          <a:p>
            <a:r>
              <a:rPr lang="ru-RU" sz="1700" dirty="0"/>
              <a:t>— Да неужели? Но ты же не умеешь писать.</a:t>
            </a:r>
          </a:p>
          <a:p>
            <a:r>
              <a:rPr lang="ru-RU" sz="1700" dirty="0"/>
              <a:t>— Ну и что,— отвечает Маша,— Катя совсем не умеет читать.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5879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Бесконечные песни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Своеобразной шуткой славянского народа были бесконечные песни. Их можно рассказывать или петь много раз подряд, пока не надоест слушателям.</a:t>
            </a:r>
          </a:p>
        </p:txBody>
      </p:sp>
      <p:pic>
        <p:nvPicPr>
          <p:cNvPr id="4102" name="Picture 6" descr="http://www.sunhome.ru/UsersGallery/Cards/127/2723495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144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0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Жил-был царь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У царя был двор.</a:t>
            </a:r>
          </a:p>
          <a:p>
            <a:r>
              <a:rPr lang="ru-RU" sz="2000" dirty="0"/>
              <a:t>На дворе был кол.</a:t>
            </a:r>
          </a:p>
          <a:p>
            <a:r>
              <a:rPr lang="ru-RU" sz="2000" dirty="0"/>
              <a:t>На колу — мочало.</a:t>
            </a:r>
          </a:p>
          <a:p>
            <a:r>
              <a:rPr lang="ru-RU" sz="2000" dirty="0"/>
              <a:t>Начинай сначала! Жил-был царь...</a:t>
            </a:r>
          </a:p>
          <a:p>
            <a:r>
              <a:rPr lang="ru-RU" sz="2000" dirty="0"/>
              <a:t>(и дальше бесконечно).</a:t>
            </a:r>
          </a:p>
          <a:p>
            <a:endParaRPr lang="ru-RU" dirty="0"/>
          </a:p>
        </p:txBody>
      </p:sp>
      <p:pic>
        <p:nvPicPr>
          <p:cNvPr id="5122" name="Picture 2" descr="http://smitsoft.ru/uploads/posts/2013-04/1365896622_gt3ekwx1bphsrm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05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5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62345"/>
            <a:ext cx="5760640" cy="64511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6654" rIns="0" bIns="12696" numCol="1" anchor="ctr" anchorCtr="0" compatLnSpc="1">
            <a:prstTxWarp prst="textNoShape">
              <a:avLst/>
            </a:prstTxWarp>
            <a:spAutoFit/>
          </a:bodyPr>
          <a:lstStyle>
            <a:lvl1pPr indent="214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14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50509C"/>
                </a:solidFill>
                <a:effectLst/>
                <a:latin typeface="Helvetica Neue"/>
                <a:cs typeface="Arial" pitchFamily="34" charset="0"/>
              </a:rPr>
              <a:t>Воробей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Послушайте, люди,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Сказка длинная будет!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Жил-был воробей,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Побил у бабы всех курей.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Воробьиха прилетала,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И у бабы всё узнала: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А кто побил вам всех курей?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Баба молвит: «Воробей!»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Ох, поймаю сорванца!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Начинать ли мне с конца?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Говорить так говорить: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Жил-был воробей...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(и         </a:t>
            </a:r>
            <a:r>
              <a:rPr lang="ru-RU" altLang="ru-RU" sz="1600" dirty="0">
                <a:solidFill>
                  <a:srgbClr val="000000"/>
                </a:solidFill>
                <a:latin typeface="Helvetica Neue"/>
              </a:rPr>
              <a:t>дальше бесконечно).</a:t>
            </a:r>
            <a:endParaRPr lang="ru-RU" altLang="ru-RU" sz="1600" dirty="0"/>
          </a:p>
          <a:p>
            <a:pPr lvl="0" algn="just" eaLnBrk="0" hangingPunct="0"/>
            <a:r>
              <a:rPr lang="ru-RU" altLang="ru-RU" sz="1100" dirty="0">
                <a:solidFill>
                  <a:srgbClr val="000000"/>
                </a:solidFill>
                <a:latin typeface="Helvetica Neue"/>
              </a:rPr>
              <a:t>  </a:t>
            </a:r>
            <a:r>
              <a:rPr lang="ru-RU" altLang="ru-RU" sz="183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ru-RU" altLang="ru-RU" sz="1100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6146" name="Picture 2" descr="http://kladraz.ru/images/img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09" y="3861048"/>
            <a:ext cx="5238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8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908720"/>
            <a:ext cx="3429000" cy="2057400"/>
          </a:xfrm>
        </p:spPr>
        <p:txBody>
          <a:bodyPr>
            <a:normAutofit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364088" y="1700808"/>
            <a:ext cx="3501008" cy="2784336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смеха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Дружно хохочут солнца лучи,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И ты вместе с ними похохочи!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Саша с Алёнкой любят смеяться,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С первым апреля им трудно расстаться.</a:t>
            </a:r>
          </a:p>
          <a:p>
            <a:endParaRPr lang="ru-RU" dirty="0"/>
          </a:p>
        </p:txBody>
      </p:sp>
      <p:pic>
        <p:nvPicPr>
          <p:cNvPr id="2050" name="Picture 2" descr="http://kladraz.ru/images/img3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47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2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692696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Проснулся однажды Саша, потянулся и пошёл умываться. Вдруг смотрит: из зеркала ему улыбается рожица, нарисованная зубной пастой. Удивился мальчик. Вдруг в ванную что-то влетело. «Призраки?» — испугался Саша. Но это был просто воздушный шарик, который сдувался и поэтому летал. «Что же это значит?» «Ведь сегодня первое апреля! День смеха и шуток,— засмеялась Алёнка, которая уже с утра что-то затеяла.— Пойдём на улицу: там даже солнышко смеётся!»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80" y="3789040"/>
            <a:ext cx="3333750" cy="282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3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595" y="116632"/>
            <a:ext cx="5040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Первое апреля — очень необычный праздник. Но многие любят его. Именно в этот день можно шутить, разыгрывать друзей и даже родителей. Игнорировать этот праздник невозможно. Обязательно найдётся шутник. Поэтому будьте внимательны! Ведь даже самые серьёзные взрослые в этот день становятся детьми и увлекаются игрой.</a:t>
            </a:r>
          </a:p>
          <a:p>
            <a:r>
              <a:rPr lang="ru-RU" dirty="0"/>
              <a:t>Обычай веселиться, шутить и обманывать друг друга именно 1 апреля существует во многих странах. Кто-то 1 апреля называет Днём смеха, кто-то — Днём дурака. Итальянцы 1 апреля называют Днём болванов, шотландцы — Днём кукушек, а японцы — Днём кукол. В Украине и России День дурака пользуется огромной популярностью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97" y="3573016"/>
            <a:ext cx="351722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64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возникновения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Много лет назад Новый год праздновали весной. Самый весёлый праздник проходил как раз 1 апреля. Но вот французский король приказал праздновать Новый год 1 января. Многие подданные не послушались, потому что привыкли праздновать Тогда над ними начали смеяться, подшучивать и называть их «первоапрельскими дураками». А подарки дарили пустые — в большой упаковке обычно не было ничего или была какая-нибудь мелочь.</a:t>
            </a:r>
          </a:p>
          <a:p>
            <a:r>
              <a:rPr lang="ru-RU" dirty="0"/>
              <a:t>Такая же история произошла в Англии и Шотландии. А в другие страны, говорят, этот праздник пришёл под знакомым нам названием — День смеха.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5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Вторая история возникновения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Ещё существует такая история. Жил император Константин. И были у него шуты, которые развлекали и успокаивали его. Однажды они ради шутки сказали императору, что могут управлять государством лучше любого царя. Ради смеха Константин на день отдал бразды правления государством одному из шутов. А шут издал приказ о том, чтобы этот день отныне и навсегда считался Днём глупости.</a:t>
            </a:r>
          </a:p>
          <a:p>
            <a:r>
              <a:rPr lang="ru-RU" dirty="0"/>
              <a:t>1 апреля не значится как праздник ни в одном календаре. В США его называют «праздником сердца, а не государства». Может, и правильно: говорят, люди, которые умеют смеяться, дольше будут оставаться молодыми и красивыми.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67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ladraz.ru/images/img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7879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Древние шутки на 1 апреля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5847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популярной шуткой школьников всегда был лист бумаги, который цеплялся сзади с надписью «Жду пинка». А ещё почему-то всем нравится шутка: «У тебя вся спина белая!»</a:t>
            </a:r>
          </a:p>
          <a:p>
            <a:r>
              <a:rPr lang="ru-RU" dirty="0"/>
              <a:t>У немцев издавна существует обычай посылать кого-нибудь за тем, чего нельзя принести. Как в сказке: «Пойди туда, не знаю куда». Эта шутка называется «посылать кого-нибудь в апрель». «Дурака надо гонять, за три мили посылать» — считают немцы. Вот и посылают: то за комариным жиром, то за языком осла.</a:t>
            </a:r>
          </a:p>
          <a:p>
            <a:r>
              <a:rPr lang="ru-RU" dirty="0"/>
              <a:t>Англичане в этот день зашивают рукава свитеров своих родных, присылают друзьям посылки с верёвкой для завязывания ветра. Могут попросить найти в магазине полосатую краску или прямой крюк. Как ты думаешь, это возможно?</a:t>
            </a:r>
          </a:p>
        </p:txBody>
      </p:sp>
      <p:pic>
        <p:nvPicPr>
          <p:cNvPr id="11266" name="Picture 2" descr="http://pda.don.ua/user_foto/0_71150_8c8b2bd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5400600" cy="24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7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620688"/>
            <a:ext cx="3429000" cy="205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2636912"/>
            <a:ext cx="3429000" cy="2927002"/>
          </a:xfrm>
        </p:spPr>
        <p:txBody>
          <a:bodyPr>
            <a:normAutofit/>
          </a:bodyPr>
          <a:lstStyle/>
          <a:p>
            <a:r>
              <a:rPr lang="ru-RU" sz="1600" dirty="0"/>
              <a:t>В День смеха принято разыгрывать друзей и знакомых. Это замечательный и весёлый обычай. Однако большинство людей в этот день более внимательны, поэтому подшутить над ними не так просто.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11037"/>
            <a:ext cx="417646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49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1067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1 Апреля – День смеха! </vt:lpstr>
      <vt:lpstr> </vt:lpstr>
      <vt:lpstr>Презентация PowerPoint</vt:lpstr>
      <vt:lpstr>Презентация PowerPoint</vt:lpstr>
      <vt:lpstr>История возникновения праздника</vt:lpstr>
      <vt:lpstr>Вторая история возникновения праздника</vt:lpstr>
      <vt:lpstr>Древние шутки на 1 апреля </vt:lpstr>
      <vt:lpstr>Презентация PowerPoint</vt:lpstr>
      <vt:lpstr>Презентация PowerPoint</vt:lpstr>
      <vt:lpstr>Традиции разных стран</vt:lpstr>
      <vt:lpstr>Презентация PowerPoint</vt:lpstr>
      <vt:lpstr>смешинки</vt:lpstr>
      <vt:lpstr>смешинки</vt:lpstr>
      <vt:lpstr>Бесконечные песни</vt:lpstr>
      <vt:lpstr>Жил-был царь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2014-02-27T17:17:17Z</dcterms:created>
  <dcterms:modified xsi:type="dcterms:W3CDTF">2014-04-04T12:17:40Z</dcterms:modified>
</cp:coreProperties>
</file>