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5" r:id="rId2"/>
    <p:sldId id="280" r:id="rId3"/>
    <p:sldId id="258" r:id="rId4"/>
    <p:sldId id="269" r:id="rId5"/>
    <p:sldId id="274" r:id="rId6"/>
    <p:sldId id="279" r:id="rId7"/>
    <p:sldId id="268" r:id="rId8"/>
    <p:sldId id="276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DF5DE-2BFB-4996-8A53-82AA40F7E76B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40322-3706-4721-8DD1-9FF80FDBAF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40322-3706-4721-8DD1-9FF80FDBAF03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4014-122D-40A3-9873-9C399D6E053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4F7D-9A3A-4775-A13B-12B3010A6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4014-122D-40A3-9873-9C399D6E053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4F7D-9A3A-4775-A13B-12B3010A6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4014-122D-40A3-9873-9C399D6E053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4F7D-9A3A-4775-A13B-12B3010A6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4014-122D-40A3-9873-9C399D6E053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4F7D-9A3A-4775-A13B-12B3010A6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4014-122D-40A3-9873-9C399D6E053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4F7D-9A3A-4775-A13B-12B3010A6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4014-122D-40A3-9873-9C399D6E053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4F7D-9A3A-4775-A13B-12B3010A6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4014-122D-40A3-9873-9C399D6E053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4F7D-9A3A-4775-A13B-12B3010A6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4014-122D-40A3-9873-9C399D6E053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4F7D-9A3A-4775-A13B-12B3010A6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4014-122D-40A3-9873-9C399D6E053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4F7D-9A3A-4775-A13B-12B3010A6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4014-122D-40A3-9873-9C399D6E053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4F7D-9A3A-4775-A13B-12B3010A6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4014-122D-40A3-9873-9C399D6E053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A34F7D-9A3A-4775-A13B-12B3010A6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354014-122D-40A3-9873-9C399D6E053E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A34F7D-9A3A-4775-A13B-12B3010A617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Music\&#1055;&#1059;&#1043;&#1040;&#1063;&#1045;&#1042;&#1040;-%20%20&#1056;&#1040;&#1057;&#1057;&#1050;&#1040;&#1046;&#1048;&#1058;&#1045;,&#1055;&#1058;&#1048;&#1062;&#1067;%20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170-Mnogoobrazie-morskih-obitateley-1920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ку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7786742" cy="364333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20111215152649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7e4d6d1a721bb0ebb390aee0f359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071546"/>
            <a:ext cx="8143932" cy="535785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087-1920x1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ПУГАЧЕВА-  РАССКАЖИТЕ,ПТИЦЫ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qa_ru-20090925120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5" y="0"/>
            <a:ext cx="4714876" cy="3357562"/>
          </a:xfrm>
          <a:prstGeom prst="rect">
            <a:avLst/>
          </a:prstGeom>
        </p:spPr>
      </p:pic>
      <p:pic>
        <p:nvPicPr>
          <p:cNvPr id="3" name="Содержимое 3" descr="вуалехво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7562"/>
            <a:ext cx="4500562" cy="3500438"/>
          </a:xfrm>
          <a:prstGeom prst="rect">
            <a:avLst/>
          </a:prstGeom>
        </p:spPr>
      </p:pic>
      <p:pic>
        <p:nvPicPr>
          <p:cNvPr id="4" name="Содержимое 3" descr="меченосе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357562"/>
            <a:ext cx="4714876" cy="3500438"/>
          </a:xfrm>
          <a:prstGeom prst="rect">
            <a:avLst/>
          </a:prstGeom>
        </p:spPr>
      </p:pic>
      <p:pic>
        <p:nvPicPr>
          <p:cNvPr id="5" name="Содержимое 7" descr="24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429124" cy="3357562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ЗОЛОТАЯ РЫБКА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ГУППИ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201112151526499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642307"/>
            <a:ext cx="4039985" cy="3591098"/>
          </a:xfrm>
        </p:spPr>
      </p:pic>
      <p:pic>
        <p:nvPicPr>
          <p:cNvPr id="8" name="Содержимое 7" descr="24 - копия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643182"/>
            <a:ext cx="4041775" cy="3571900"/>
          </a:xfr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mmerhead-sh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286124"/>
          </a:xfrm>
          <a:prstGeom prst="rect">
            <a:avLst/>
          </a:prstGeom>
        </p:spPr>
      </p:pic>
      <p:pic>
        <p:nvPicPr>
          <p:cNvPr id="3" name="Рисунок 2" descr="akula-molot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6124"/>
            <a:ext cx="4572000" cy="3571876"/>
          </a:xfrm>
          <a:prstGeom prst="rect">
            <a:avLst/>
          </a:prstGeom>
        </p:spPr>
      </p:pic>
      <p:pic>
        <p:nvPicPr>
          <p:cNvPr id="4" name="Рисунок 3" descr="79677738_large_3925073_letychayarib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4572000" cy="3286124"/>
          </a:xfrm>
          <a:prstGeom prst="rect">
            <a:avLst/>
          </a:prstGeom>
        </p:spPr>
      </p:pic>
      <p:pic>
        <p:nvPicPr>
          <p:cNvPr id="5" name="Рисунок 4" descr="slide0018_image0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286124"/>
            <a:ext cx="4572000" cy="3571876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16053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4</Words>
  <Application>Microsoft Office PowerPoint</Application>
  <PresentationFormat>Экран (4:3)</PresentationFormat>
  <Paragraphs>3</Paragraphs>
  <Slides>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</cp:revision>
  <dcterms:created xsi:type="dcterms:W3CDTF">2012-03-27T10:08:49Z</dcterms:created>
  <dcterms:modified xsi:type="dcterms:W3CDTF">2012-04-01T11:58:36Z</dcterms:modified>
</cp:coreProperties>
</file>