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2" r:id="rId3"/>
    <p:sldId id="257" r:id="rId4"/>
    <p:sldId id="259" r:id="rId5"/>
    <p:sldId id="260" r:id="rId6"/>
    <p:sldId id="263" r:id="rId7"/>
    <p:sldId id="264" r:id="rId8"/>
    <p:sldId id="265" r:id="rId9"/>
    <p:sldId id="283" r:id="rId10"/>
    <p:sldId id="284" r:id="rId11"/>
    <p:sldId id="282" r:id="rId12"/>
    <p:sldId id="266" r:id="rId13"/>
    <p:sldId id="267" r:id="rId14"/>
    <p:sldId id="268" r:id="rId15"/>
    <p:sldId id="286" r:id="rId16"/>
    <p:sldId id="271" r:id="rId17"/>
    <p:sldId id="281" r:id="rId18"/>
    <p:sldId id="272" r:id="rId19"/>
    <p:sldId id="273" r:id="rId20"/>
    <p:sldId id="288" r:id="rId21"/>
    <p:sldId id="274" r:id="rId22"/>
    <p:sldId id="275" r:id="rId23"/>
    <p:sldId id="276" r:id="rId24"/>
    <p:sldId id="277" r:id="rId25"/>
    <p:sldId id="279" r:id="rId26"/>
    <p:sldId id="28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648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F9982A-2976-4228-8DD5-19DCCE31AD92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8025DA-616E-4550-A44F-5B5C3861C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F9982A-2976-4228-8DD5-19DCCE31AD92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8025DA-616E-4550-A44F-5B5C3861C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F9982A-2976-4228-8DD5-19DCCE31AD92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8025DA-616E-4550-A44F-5B5C3861C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F9982A-2976-4228-8DD5-19DCCE31AD92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8025DA-616E-4550-A44F-5B5C3861C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F9982A-2976-4228-8DD5-19DCCE31AD92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8025DA-616E-4550-A44F-5B5C3861C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F9982A-2976-4228-8DD5-19DCCE31AD92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8025DA-616E-4550-A44F-5B5C3861C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F9982A-2976-4228-8DD5-19DCCE31AD92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8025DA-616E-4550-A44F-5B5C3861C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F9982A-2976-4228-8DD5-19DCCE31AD92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8025DA-616E-4550-A44F-5B5C3861C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F9982A-2976-4228-8DD5-19DCCE31AD92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8025DA-616E-4550-A44F-5B5C3861C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F9982A-2976-4228-8DD5-19DCCE31AD92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8025DA-616E-4550-A44F-5B5C3861C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F9982A-2976-4228-8DD5-19DCCE31AD92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8025DA-616E-4550-A44F-5B5C3861C8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4F9982A-2976-4228-8DD5-19DCCE31AD92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E8025DA-616E-4550-A44F-5B5C3861C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571480"/>
            <a:ext cx="6215106" cy="1214446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FF00"/>
                </a:solidFill>
              </a:rPr>
              <a:t>презентация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3000372"/>
            <a:ext cx="8358246" cy="2071702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Почему подснежники </a:t>
            </a:r>
          </a:p>
          <a:p>
            <a:r>
              <a:rPr lang="ru-RU" sz="4400" b="1" dirty="0" smtClean="0">
                <a:solidFill>
                  <a:srgbClr val="FF0000"/>
                </a:solidFill>
              </a:rPr>
              <a:t>не боятся холода?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571480"/>
            <a:ext cx="2143140" cy="2428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admin\Desktop\1268975558_230016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3930" y="428604"/>
            <a:ext cx="8517350" cy="5990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admin\Desktop\0005-005-Pochemu-zhe-podsnezhniki-rastut-zimoj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9"/>
            <a:ext cx="8358246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120" y="7000900"/>
            <a:ext cx="8183880" cy="107157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00042"/>
            <a:ext cx="8183880" cy="535785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Как сберечь исчезающие виды подснежников?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DSCF02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501122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dmin\Desktop\x_334a099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501122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admin\Desktop\4265518_0_885e6_4855969c_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358246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286388"/>
            <a:ext cx="8183880" cy="1571612"/>
          </a:xfrm>
        </p:spPr>
        <p:txBody>
          <a:bodyPr>
            <a:normAutofit/>
          </a:bodyPr>
          <a:lstStyle/>
          <a:p>
            <a:r>
              <a:rPr lang="ru-RU" sz="3100" dirty="0" smtClean="0">
                <a:solidFill>
                  <a:srgbClr val="FF0000"/>
                </a:solidFill>
              </a:rPr>
              <a:t>Чтобы подарить цветы, можно вырастить в горшочке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C:\Users\admin\Desktop\DSC_0004_1-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358246" cy="5643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admin\Desktop\52929872_podsnejnik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378610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dmin\Desktop\0012-012-Pravila-povedenija-v-lesu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429684" cy="58418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dmin\Desktop\1330940113_ffx0n2kbcl6rjem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215370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857364"/>
            <a:ext cx="8183880" cy="264320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Где растут весенние цветы – первоцветы?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357826"/>
            <a:ext cx="8183880" cy="11430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Не рвать, потому что первоцветы долго в воде не стоят.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8434" name="Picture 2" descr="C:\Users\admin\Desktop\img00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501122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admin\Desktop\84541040_imgb29b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286808" cy="5893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admin\Desktop\0026-026-Ne-rvi-tsvety-naslazhdajsja-zhivoj-krasotoj-prirody-Lekarstvenny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49533" cy="5929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4429132"/>
            <a:ext cx="5257808" cy="5715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42" name="Picture 2" descr="C:\Users\admin\Desktop\0013-025-Izuchiv-pravila-povedenija-v-prirode-ucheniki-narisovali-znak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5"/>
            <a:ext cx="8354256" cy="64414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4983480"/>
            <a:ext cx="5715040" cy="10515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admin\Desktop\0013-024-Izuchiv-pravila-povedenija-v-prirode-ucheniki-narisovali-znak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6978" y="177510"/>
            <a:ext cx="8308426" cy="6251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54" y="5500702"/>
            <a:ext cx="1857388" cy="6057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3314" name="Picture 2" descr="C:\Users\admin\Desktop\0013-022-Izuchiv-pravila-povedenija-v-prirode-ucheniki-narisovali-znak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9699"/>
            <a:ext cx="8001056" cy="6485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admin\Desktop\0008-008-Beregite-prirodu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67870"/>
            <a:ext cx="8501122" cy="6375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214950"/>
            <a:ext cx="8183880" cy="128588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 лесу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admin\Desktop\3913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7980681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214950"/>
            <a:ext cx="8183880" cy="135732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 роще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admin\Desktop\1277136988_airena-wallapack-103-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429684" cy="56054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429264"/>
            <a:ext cx="8183880" cy="100013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 оврагах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admin\Desktop\normal_%EF%EE%E4%F1%ED%E5%E6%ED%E8%EA%E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643997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357826"/>
            <a:ext cx="8183880" cy="121444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admin\Desktop\55843315_1267420606_46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311830" cy="6071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6500832"/>
            <a:ext cx="8183880" cy="7143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2000240"/>
            <a:ext cx="8183880" cy="271806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Что необходимо для роста растений?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66023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Солнце, вода, свет и почва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D:\Документы\весна.bmp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9"/>
            <a:ext cx="8572560" cy="5500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928670"/>
            <a:ext cx="8183880" cy="435771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Почему же подснежники растут зимой?</a:t>
            </a:r>
          </a:p>
          <a:p>
            <a:endParaRPr lang="ru-RU" sz="3600" b="1" dirty="0" smtClean="0">
              <a:solidFill>
                <a:srgbClr val="FF0000"/>
              </a:solidFill>
            </a:endParaRPr>
          </a:p>
          <a:p>
            <a:r>
              <a:rPr lang="ru-RU" sz="3600" b="1" dirty="0" smtClean="0">
                <a:solidFill>
                  <a:srgbClr val="FF0000"/>
                </a:solidFill>
              </a:rPr>
              <a:t>Почему спешат зацвести?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Другая 4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96</TotalTime>
  <Words>70</Words>
  <Application>Microsoft Office PowerPoint</Application>
  <PresentationFormat>Экран (4:3)</PresentationFormat>
  <Paragraphs>15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Аспект</vt:lpstr>
      <vt:lpstr>презентация</vt:lpstr>
      <vt:lpstr>Слайд 2</vt:lpstr>
      <vt:lpstr>В лесу</vt:lpstr>
      <vt:lpstr>В роще</vt:lpstr>
      <vt:lpstr>В оврагах</vt:lpstr>
      <vt:lpstr>Слайд 6</vt:lpstr>
      <vt:lpstr>Слайд 7</vt:lpstr>
      <vt:lpstr>Солнце, вода, свет и почва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Чтобы подарить цветы, можно вырастить в горшочке.</vt:lpstr>
      <vt:lpstr>Слайд 17</vt:lpstr>
      <vt:lpstr>Слайд 18</vt:lpstr>
      <vt:lpstr>Слайд 19</vt:lpstr>
      <vt:lpstr>Не рвать, потому что первоцветы долго в воде не стоят.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Стартовая презентация</dc:title>
  <dc:creator>admin</dc:creator>
  <cp:lastModifiedBy>admin</cp:lastModifiedBy>
  <cp:revision>14</cp:revision>
  <dcterms:created xsi:type="dcterms:W3CDTF">2013-05-06T14:28:23Z</dcterms:created>
  <dcterms:modified xsi:type="dcterms:W3CDTF">2013-09-22T06:26:30Z</dcterms:modified>
</cp:coreProperties>
</file>