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F290D74-25C6-43F4-8137-283B9449238E}" type="datetimeFigureOut">
              <a:rPr lang="ru-RU" smtClean="0"/>
              <a:t>08.10.2012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890376C-DD11-4924-BF82-6DB6AF434FA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90D74-25C6-43F4-8137-283B9449238E}" type="datetimeFigureOut">
              <a:rPr lang="ru-RU" smtClean="0"/>
              <a:t>08.10.2012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376C-DD11-4924-BF82-6DB6AF434F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90D74-25C6-43F4-8137-283B9449238E}" type="datetimeFigureOut">
              <a:rPr lang="ru-RU" smtClean="0"/>
              <a:t>08.10.2012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376C-DD11-4924-BF82-6DB6AF434F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F290D74-25C6-43F4-8137-283B9449238E}" type="datetimeFigureOut">
              <a:rPr lang="ru-RU" smtClean="0"/>
              <a:t>08.10.2012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890376C-DD11-4924-BF82-6DB6AF434FA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F290D74-25C6-43F4-8137-283B9449238E}" type="datetimeFigureOut">
              <a:rPr lang="ru-RU" smtClean="0"/>
              <a:t>08.10.2012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890376C-DD11-4924-BF82-6DB6AF434FA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90D74-25C6-43F4-8137-283B9449238E}" type="datetimeFigureOut">
              <a:rPr lang="ru-RU" smtClean="0"/>
              <a:t>08.10.2012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376C-DD11-4924-BF82-6DB6AF434FA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90D74-25C6-43F4-8137-283B9449238E}" type="datetimeFigureOut">
              <a:rPr lang="ru-RU" smtClean="0"/>
              <a:t>08.10.2012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376C-DD11-4924-BF82-6DB6AF434FA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F290D74-25C6-43F4-8137-283B9449238E}" type="datetimeFigureOut">
              <a:rPr lang="ru-RU" smtClean="0"/>
              <a:t>08.10.2012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890376C-DD11-4924-BF82-6DB6AF434FA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90D74-25C6-43F4-8137-283B9449238E}" type="datetimeFigureOut">
              <a:rPr lang="ru-RU" smtClean="0"/>
              <a:t>08.10.2012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376C-DD11-4924-BF82-6DB6AF434F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F290D74-25C6-43F4-8137-283B9449238E}" type="datetimeFigureOut">
              <a:rPr lang="ru-RU" smtClean="0"/>
              <a:t>08.10.2012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890376C-DD11-4924-BF82-6DB6AF434FA1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F290D74-25C6-43F4-8137-283B9449238E}" type="datetimeFigureOut">
              <a:rPr lang="ru-RU" smtClean="0"/>
              <a:t>08.10.2012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890376C-DD11-4924-BF82-6DB6AF434FA1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F290D74-25C6-43F4-8137-283B9449238E}" type="datetimeFigureOut">
              <a:rPr lang="ru-RU" smtClean="0"/>
              <a:t>08.10.2012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890376C-DD11-4924-BF82-6DB6AF434FA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620688"/>
            <a:ext cx="6336704" cy="108012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1"/>
                </a:solidFill>
              </a:rPr>
              <a:t>«Принципы построения предметно развивающей среды»</a:t>
            </a:r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1772816"/>
            <a:ext cx="6552728" cy="460210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Среда, в которой живет ребенок,  включая помещение, предметы быта, игрушки, его сверстников и взрослых, оказывает огромное влияние на его развитие и формирование. Учитывая,  что у детей с ДЦП отмечается нарушение координированной деятельности различных анализаторных систем,  поэтому бедность, однообразие микросреды могут привести к ограничению возможностей развития детей и даже задержки в развитии. Работая над созданием предметно-развивающей среды, группы необходимо исходить из того, что важным условием полноценного сенсорного воспитания, особенно детей с  нарушением опорно-двигательного аппарата и ДЦП является специально организованная предметно-пространственная развивающая среда: сенсорно-стимулирующее пространство, сенсорные уголки, дидактические игры и пособия,  предназначенные для полноценного развития сенсорных процессов. При создании предметно-развивающей среды нашей группы нужно учитывать специфику ОУ и придерживаться </a:t>
            </a:r>
            <a:r>
              <a:rPr lang="ru-RU" dirty="0" smtClean="0"/>
              <a:t>основных принципов</a:t>
            </a:r>
            <a:r>
              <a:rPr lang="ru-RU" dirty="0" smtClean="0"/>
              <a:t>: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99412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Основные принципы построения предметно развивающей среды: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3568" y="1268760"/>
            <a:ext cx="7488832" cy="496855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b="1" dirty="0" smtClean="0"/>
              <a:t>оптимальная насыщенность</a:t>
            </a:r>
            <a:r>
              <a:rPr lang="ru-RU" dirty="0" smtClean="0"/>
              <a:t> – материалы и оборудование, создающие (без чрезмерного обилия и без недостатка)  целостную среду;</a:t>
            </a:r>
          </a:p>
          <a:p>
            <a:pPr lvl="0"/>
            <a:r>
              <a:rPr lang="ru-RU" b="1" dirty="0" smtClean="0"/>
              <a:t>разнообразие</a:t>
            </a:r>
            <a:r>
              <a:rPr lang="ru-RU" dirty="0" smtClean="0"/>
              <a:t> – наличие всевозможного игрового и дидактического материала для сенсорного развития, продуктивной и музыкальной деятельности, развитие мелкой моторики, организации двигательной активности и др.;</a:t>
            </a:r>
          </a:p>
          <a:p>
            <a:pPr lvl="0"/>
            <a:r>
              <a:rPr lang="ru-RU" b="1" dirty="0" smtClean="0"/>
              <a:t>стабильность</a:t>
            </a:r>
            <a:r>
              <a:rPr lang="ru-RU" dirty="0" smtClean="0"/>
              <a:t> – материалы и пособия, маркеры игрового пространства, имеющие постоянное место;</a:t>
            </a:r>
          </a:p>
          <a:p>
            <a:pPr lvl="0"/>
            <a:r>
              <a:rPr lang="ru-RU" b="1" dirty="0" smtClean="0"/>
              <a:t>доступность</a:t>
            </a:r>
            <a:r>
              <a:rPr lang="ru-RU" dirty="0" smtClean="0"/>
              <a:t> – расположение игрового и дидактического материала в поле зрения ребенка;</a:t>
            </a:r>
          </a:p>
          <a:p>
            <a:pPr lvl="0"/>
            <a:r>
              <a:rPr lang="ru-RU" b="1" dirty="0" err="1" smtClean="0"/>
              <a:t>полифункциональность</a:t>
            </a:r>
            <a:r>
              <a:rPr lang="ru-RU" b="1" dirty="0" smtClean="0"/>
              <a:t>, возможность трансформирования</a:t>
            </a:r>
            <a:r>
              <a:rPr lang="ru-RU" dirty="0" smtClean="0"/>
              <a:t> и т.д.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7457256" cy="49006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 Учитывая специфику работы нашего ОУ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836712"/>
            <a:ext cx="7488832" cy="2880320"/>
          </a:xfrm>
        </p:spPr>
        <p:txBody>
          <a:bodyPr/>
          <a:lstStyle/>
          <a:p>
            <a:r>
              <a:rPr lang="ru-RU" dirty="0" smtClean="0"/>
              <a:t>мебель </a:t>
            </a:r>
            <a:r>
              <a:rPr lang="ru-RU" dirty="0" smtClean="0"/>
              <a:t>должна быть особенной, т.е. сделанной по специальному проекту, с учетом особенностей детей с нарушением опорно-двигательного аппарата и ДЦП, что поможет решить коррекционные и развивающие задачи. 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C:\Documents and Settings\apple\Рабочий стол\104_PANA\P104019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068960"/>
            <a:ext cx="4608512" cy="34563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C:\Documents and Settings\apple\Рабочий стол\104_PANA\P104019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65327">
            <a:off x="571024" y="2964664"/>
            <a:ext cx="2393423" cy="28825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92D050"/>
                </a:solidFill>
              </a:rPr>
              <a:t>Развивающий комплекс с магнитной </a:t>
            </a:r>
            <a:r>
              <a:rPr lang="ru-RU" b="1" dirty="0" smtClean="0">
                <a:solidFill>
                  <a:srgbClr val="92D050"/>
                </a:solidFill>
              </a:rPr>
              <a:t>доской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124744"/>
            <a:ext cx="7632848" cy="54006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Целью </a:t>
            </a:r>
            <a:r>
              <a:rPr lang="ru-RU" sz="2000" dirty="0" smtClean="0"/>
              <a:t>данного комплекса является развитие мелкой и общей моторики в разных видах деятельности. Состоит из стенда для экспозиции иллюстративного материала, стеллажей для настольных и дидактических игр и упражнений книжный уголок, а также стола для ручного труда со стеклянными планшетами все  материалы  всегда доступны детям</a:t>
            </a:r>
            <a:r>
              <a:rPr lang="ru-RU" dirty="0" smtClean="0"/>
              <a:t>.  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C:\Documents and Settings\apple\Рабочий стол\104_PANA\P104019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3068960"/>
            <a:ext cx="4896543" cy="34563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7241232" cy="70609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Коррекционный стол «Грибок</a:t>
            </a:r>
            <a:r>
              <a:rPr lang="ru-RU" b="1" dirty="0" smtClean="0">
                <a:solidFill>
                  <a:srgbClr val="00B0F0"/>
                </a:solidFill>
              </a:rPr>
              <a:t>»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323528" y="1052736"/>
            <a:ext cx="5760640" cy="338437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На </a:t>
            </a:r>
            <a:r>
              <a:rPr lang="ru-RU" dirty="0" smtClean="0"/>
              <a:t>данном столе находятся емкости для сухого и водного бассейна, а также массажные коврики для ног, который позволяет реализовывать разные методики по развитию мелкой моторики рук у детей. Сухой бассейн предназначен для расслабления </a:t>
            </a:r>
            <a:r>
              <a:rPr lang="ru-RU" dirty="0" err="1" smtClean="0"/>
              <a:t>спастики</a:t>
            </a:r>
            <a:r>
              <a:rPr lang="ru-RU" dirty="0" smtClean="0"/>
              <a:t> мышц рук и развитию тонко скоординированных движений пальцев. Игры с сухим бассейном используются нами не только для развития этой задачи, но и для решения коррекционных задач по развитию сенсорных </a:t>
            </a:r>
            <a:r>
              <a:rPr lang="ru-RU" dirty="0" smtClean="0"/>
              <a:t>эталонов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8" name="Рисунок 7" descr="C:\Documents and Settings\apple\Рабочий стол\104_PANA\P104018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501008"/>
            <a:ext cx="2736304" cy="30963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7385248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Детский игровой уголок - «Домашний дворик</a:t>
            </a:r>
            <a:r>
              <a:rPr lang="ru-RU" b="1" dirty="0" smtClean="0">
                <a:solidFill>
                  <a:srgbClr val="00B050"/>
                </a:solidFill>
              </a:rPr>
              <a:t>»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052736"/>
            <a:ext cx="8208912" cy="345638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Данный </a:t>
            </a:r>
            <a:r>
              <a:rPr lang="ru-RU" sz="2000" dirty="0" smtClean="0"/>
              <a:t>уголок предназначен для ознакомления детей  с окружающим миром, развития мелкой моторики рук, на развитие тактильных ощущений и координации движений. Данные задачи реализуются через сюжетно – ролевые игры и игры-упражнения с гусеницей и с «подсолнухом</a:t>
            </a:r>
            <a:r>
              <a:rPr lang="ru-RU" sz="2000" dirty="0" smtClean="0"/>
              <a:t>».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C:\Documents and Settings\apple\Рабочий стол\104_PANA\P104019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924944"/>
            <a:ext cx="2859486" cy="39330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Documents and Settings\apple\Рабочий стол\104_PANA\P104019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119281">
            <a:off x="1354398" y="3011959"/>
            <a:ext cx="2357147" cy="35144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7241232" cy="70609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Музыкально - театральный уголок</a:t>
            </a:r>
            <a:r>
              <a:rPr lang="ru-RU" b="1" dirty="0" smtClean="0">
                <a:solidFill>
                  <a:srgbClr val="0070C0"/>
                </a:solidFill>
              </a:rPr>
              <a:t>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052736"/>
            <a:ext cx="7776864" cy="5421216"/>
          </a:xfrm>
        </p:spPr>
        <p:txBody>
          <a:bodyPr/>
          <a:lstStyle/>
          <a:p>
            <a:r>
              <a:rPr lang="ru-RU" sz="2000" dirty="0" smtClean="0"/>
              <a:t>Объединяет </a:t>
            </a:r>
            <a:r>
              <a:rPr lang="ru-RU" sz="2000" dirty="0" smtClean="0"/>
              <a:t>в себе музыкально – театральную зону и уголок уединения. Он предназначен  для художественно - эстетического развития. В нем живет «Пес-Дружок», который помогает детям овладевать тактильными ощущениям</a:t>
            </a:r>
            <a:r>
              <a:rPr lang="ru-RU" sz="2000" dirty="0" smtClean="0"/>
              <a:t>!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C:\Documents and Settings\apple\Рабочий стол\104_PANA\P10402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924944"/>
            <a:ext cx="2736304" cy="36724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C:\Documents and Settings\apple\Рабочий стол\104_PANA\P10402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996952"/>
            <a:ext cx="2376264" cy="3600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C:\Documents and Settings\apple\Рабочий стол\104_PANA\P104021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429000"/>
            <a:ext cx="2155701" cy="257671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Горизонтальный свиток 6"/>
          <p:cNvSpPr/>
          <p:nvPr/>
        </p:nvSpPr>
        <p:spPr>
          <a:xfrm>
            <a:off x="1115616" y="620688"/>
            <a:ext cx="6408712" cy="4571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1268016" y="773088"/>
            <a:ext cx="6408712" cy="4571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683568" y="0"/>
            <a:ext cx="7704856" cy="980728"/>
          </a:xfrm>
          <a:prstGeom prst="horizontalScroll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Музыкально - театральный уголок</a:t>
            </a:r>
            <a:endParaRPr lang="ru-RU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454019" y="59323"/>
            <a:ext cx="2359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7313240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3"/>
                </a:solidFill>
              </a:rPr>
              <a:t>Коррекционная стойка для развития мелкой моторики</a:t>
            </a:r>
            <a:r>
              <a:rPr lang="ru-RU" b="1" dirty="0" smtClean="0">
                <a:solidFill>
                  <a:schemeClr val="accent3"/>
                </a:solidFill>
              </a:rPr>
              <a:t>.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124744"/>
            <a:ext cx="8280920" cy="2952328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На </a:t>
            </a:r>
            <a:r>
              <a:rPr lang="ru-RU" dirty="0" smtClean="0"/>
              <a:t>данной стойке размещены доска для рисования мелками и </a:t>
            </a:r>
            <a:r>
              <a:rPr lang="ru-RU" dirty="0" err="1" smtClean="0"/>
              <a:t>ковролин</a:t>
            </a:r>
            <a:r>
              <a:rPr lang="ru-RU" dirty="0" smtClean="0"/>
              <a:t> для составления изображения предметов из геометрических фигур. Имеются кармашки для образцов и наборы геометрических фигур. С помощью данного комплекса мы решаем целый комплекс развивающих и коррекционных задач по развитию общей и мелкой моторики рук, закрепление цвета, формы, величины, тактильных ощущений и развитие </a:t>
            </a:r>
            <a:r>
              <a:rPr lang="ru-RU" dirty="0" smtClean="0"/>
              <a:t>творчества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C:\Documents and Settings\apple\Рабочий стол\104_PANA\P104020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886200"/>
            <a:ext cx="3827909" cy="27831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7241232" cy="63408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Зоны сюжетно – ролевых игр</a:t>
            </a:r>
            <a:r>
              <a:rPr lang="ru-RU" b="1" dirty="0" smtClean="0">
                <a:solidFill>
                  <a:srgbClr val="7030A0"/>
                </a:solidFill>
              </a:rPr>
              <a:t>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052736"/>
            <a:ext cx="7529264" cy="5421216"/>
          </a:xfrm>
        </p:spPr>
        <p:txBody>
          <a:bodyPr/>
          <a:lstStyle/>
          <a:p>
            <a:r>
              <a:rPr lang="ru-RU" sz="2000" dirty="0" smtClean="0"/>
              <a:t>В </a:t>
            </a:r>
            <a:r>
              <a:rPr lang="ru-RU" sz="2000" dirty="0" smtClean="0"/>
              <a:t>этих зонах дети могут самостоятельно переносить полученные знания в практическую деятельность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C:\Documents and Settings\apple\Рабочий стол\104_PANA\P10402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355275" flipV="1">
            <a:off x="595773" y="2401062"/>
            <a:ext cx="3267478" cy="25355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C:\Documents and Settings\apple\Рабочий стол\104_PANA\P10402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221088"/>
            <a:ext cx="3384375" cy="24482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Documents and Settings\apple\Рабочий стол\104_PANA\P104020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395308">
            <a:off x="5476869" y="2293365"/>
            <a:ext cx="3137031" cy="24307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Горизонтальный свиток 6"/>
          <p:cNvSpPr/>
          <p:nvPr/>
        </p:nvSpPr>
        <p:spPr>
          <a:xfrm>
            <a:off x="179512" y="0"/>
            <a:ext cx="8280920" cy="980728"/>
          </a:xfrm>
          <a:prstGeom prst="horizontalScroll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87624" y="240054"/>
            <a:ext cx="69127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Зоны сюжетно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ролевых игр.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84</TotalTime>
  <Words>567</Words>
  <Application>Microsoft Office PowerPoint</Application>
  <PresentationFormat>Экран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«Принципы построения предметно развивающей среды»</vt:lpstr>
      <vt:lpstr>Основные принципы построения предметно развивающей среды:</vt:lpstr>
      <vt:lpstr> Учитывая специфику работы нашего ОУ </vt:lpstr>
      <vt:lpstr>Развивающий комплекс с магнитной доской</vt:lpstr>
      <vt:lpstr>Коррекционный стол «Грибок»</vt:lpstr>
      <vt:lpstr>Детский игровой уголок - «Домашний дворик»</vt:lpstr>
      <vt:lpstr>Музыкально - театральный уголок.</vt:lpstr>
      <vt:lpstr>Коррекционная стойка для развития мелкой моторики.</vt:lpstr>
      <vt:lpstr>Зоны сюжетно – ролевых игр.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«Принципы построения предметно развивающей среды»</dc:title>
  <dc:creator>мама</dc:creator>
  <cp:lastModifiedBy>мама</cp:lastModifiedBy>
  <cp:revision>9</cp:revision>
  <dcterms:created xsi:type="dcterms:W3CDTF">2012-10-08T12:09:21Z</dcterms:created>
  <dcterms:modified xsi:type="dcterms:W3CDTF">2012-10-08T13:34:16Z</dcterms:modified>
</cp:coreProperties>
</file>