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8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1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7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1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6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5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3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0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DAFB-37FE-4E72-8488-6A7F5ED89F9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9AB8-6D19-49C6-B0A6-F06DB8EDC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3600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План работы наставника  и молодого специалиста.</a:t>
            </a:r>
            <a:r>
              <a:rPr lang="ru-RU" sz="2000" dirty="0" smtClean="0"/>
              <a:t>(1  часть).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908720"/>
            <a:ext cx="5360640" cy="458606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86889"/>
              </p:ext>
            </p:extLst>
          </p:nvPr>
        </p:nvGraphicFramePr>
        <p:xfrm>
          <a:off x="179512" y="424961"/>
          <a:ext cx="8712968" cy="631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484"/>
                <a:gridCol w="3322742"/>
                <a:gridCol w="2067484"/>
                <a:gridCol w="1255258"/>
              </a:tblGrid>
              <a:tr h="7903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</a:t>
                      </a:r>
                      <a:r>
                        <a:rPr lang="ru-RU" sz="2000" baseline="0" dirty="0" smtClean="0"/>
                        <a:t> работы.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проведения.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Сроки.</a:t>
                      </a:r>
                      <a:endParaRPr lang="ru-RU" dirty="0"/>
                    </a:p>
                  </a:txBody>
                  <a:tcPr/>
                </a:tc>
              </a:tr>
              <a:tr h="11861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Знакомство</a:t>
                      </a:r>
                      <a:r>
                        <a:rPr lang="ru-RU" sz="1400" baseline="0" dirty="0" smtClean="0"/>
                        <a:t> с молодым  воспитателем. Изучение нормативно-правовой базы, ведение документации.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</a:t>
                      </a:r>
                      <a:r>
                        <a:rPr lang="ru-RU" sz="1400" baseline="0" dirty="0" smtClean="0"/>
                        <a:t> «Закона об образовании», локальных актов ОУ, диагностика умений и навыков молодого специалиста.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Сентябрь.</a:t>
                      </a:r>
                      <a:endParaRPr lang="ru-RU" sz="1400" dirty="0"/>
                    </a:p>
                  </a:txBody>
                  <a:tcPr/>
                </a:tc>
              </a:tr>
              <a:tr h="983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Составление перспективного и календарного планирования.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</a:t>
                      </a:r>
                      <a:r>
                        <a:rPr lang="ru-RU" sz="1400" baseline="0" dirty="0" smtClean="0"/>
                        <a:t> программы «Детство», участие молодого специалиста в  составлении учебного плана и тематического планирования на месяц.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Самообразование</a:t>
                      </a:r>
                      <a:r>
                        <a:rPr lang="ru-RU" sz="1400" baseline="0" dirty="0" smtClean="0"/>
                        <a:t> и  участие молодого воспитателя в написании плана.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Октябрь.</a:t>
                      </a:r>
                      <a:endParaRPr lang="ru-RU" sz="1400" dirty="0"/>
                    </a:p>
                  </a:txBody>
                  <a:tcPr/>
                </a:tc>
              </a:tr>
              <a:tr h="11861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Эмоциональная стрессоустойчивость молодого воспитателя. Функция общения на занятии.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Анализ педагогических ситуаций, а также различных стилей педагогического общения с детьми (авторитарного, либерально-попустительского, демократического).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Дискуссия на тему:</a:t>
                      </a:r>
                      <a:r>
                        <a:rPr lang="ru-RU" sz="1400" baseline="0" dirty="0" smtClean="0"/>
                        <a:t> «Трудная ситуация на занятии и ваш выход из неё».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Октябрь.</a:t>
                      </a:r>
                      <a:endParaRPr lang="ru-RU" sz="1400" dirty="0"/>
                    </a:p>
                  </a:txBody>
                  <a:tcPr/>
                </a:tc>
              </a:tr>
              <a:tr h="11861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Секреты мастерства. Структура проведения эффективного занятия.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методики проведения занятий,</a:t>
                      </a:r>
                      <a:r>
                        <a:rPr lang="ru-RU" sz="1400" baseline="0" dirty="0" smtClean="0"/>
                        <a:t> совместное написание конспектов занятий, эффективное использование дидактического материала на занятии.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Посещение занятий наставника, посещение занятий молодого специалиста.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Ноябрь-декабрь.</a:t>
                      </a:r>
                      <a:endParaRPr lang="ru-RU" sz="1400" dirty="0"/>
                    </a:p>
                  </a:txBody>
                  <a:tcPr/>
                </a:tc>
              </a:tr>
              <a:tr h="9838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Имидж</a:t>
                      </a:r>
                      <a:r>
                        <a:rPr lang="ru-RU" sz="1400" baseline="0" dirty="0" smtClean="0"/>
                        <a:t> педагога.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материалов по вопросам педагогической этики, риторики, культуры.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86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План работы наставника и молодого специалиста.(2 часть).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069242"/>
              </p:ext>
            </p:extLst>
          </p:nvPr>
        </p:nvGraphicFramePr>
        <p:xfrm>
          <a:off x="179512" y="462489"/>
          <a:ext cx="8785224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348"/>
                <a:gridCol w="3384376"/>
                <a:gridCol w="2160240"/>
                <a:gridCol w="1224260"/>
              </a:tblGrid>
              <a:tr h="6753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</a:t>
                      </a:r>
                      <a:r>
                        <a:rPr lang="ru-RU" sz="2000" baseline="0" dirty="0" smtClean="0"/>
                        <a:t> работы.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Форма</a:t>
                      </a:r>
                      <a:r>
                        <a:rPr lang="ru-RU" sz="2000" baseline="0" dirty="0" smtClean="0"/>
                        <a:t> проведения.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Сроки.</a:t>
                      </a:r>
                      <a:endParaRPr lang="ru-RU" sz="2000" dirty="0"/>
                    </a:p>
                  </a:txBody>
                  <a:tcPr/>
                </a:tc>
              </a:tr>
              <a:tr h="13424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Взаимодействие</a:t>
                      </a:r>
                      <a:r>
                        <a:rPr lang="ru-RU" sz="1400" baseline="0" dirty="0" smtClean="0"/>
                        <a:t> воспитателя с семьёй.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форм работы с  семьёй, участие молодого</a:t>
                      </a:r>
                      <a:r>
                        <a:rPr lang="ru-RU" sz="1400" baseline="0" dirty="0" smtClean="0"/>
                        <a:t> специалиста в подготовке материалов для родителей.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 наставника, участие молодого специалиста в тематической разработке материалов для родителей.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Январь.</a:t>
                      </a:r>
                      <a:endParaRPr lang="ru-RU" sz="1400" dirty="0"/>
                    </a:p>
                  </a:txBody>
                  <a:tcPr/>
                </a:tc>
              </a:tr>
              <a:tr h="11229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Использование </a:t>
                      </a:r>
                      <a:r>
                        <a:rPr lang="ru-RU" sz="1400" dirty="0" err="1" smtClean="0"/>
                        <a:t>здоровьесберегающих</a:t>
                      </a:r>
                      <a:r>
                        <a:rPr lang="ru-RU" sz="1400" dirty="0" smtClean="0"/>
                        <a:t> технологий в </a:t>
                      </a:r>
                      <a:r>
                        <a:rPr lang="ru-RU" sz="1400" baseline="0" dirty="0" smtClean="0"/>
                        <a:t> образовательном процессе.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видов </a:t>
                      </a:r>
                      <a:r>
                        <a:rPr lang="ru-RU" sz="1400" dirty="0" err="1" smtClean="0"/>
                        <a:t>здоровьесберегающих</a:t>
                      </a:r>
                      <a:r>
                        <a:rPr lang="ru-RU" sz="1400" dirty="0" smtClean="0"/>
                        <a:t> педагогических технологий.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Февраль.</a:t>
                      </a:r>
                      <a:endParaRPr lang="ru-RU" sz="1400" dirty="0"/>
                    </a:p>
                  </a:txBody>
                  <a:tcPr/>
                </a:tc>
              </a:tr>
              <a:tr h="11521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Самообразование воспитателя.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Выбор молодым специалистом методической темы и направления своей педагогической деятельности. </a:t>
                      </a:r>
                      <a:r>
                        <a:rPr lang="ru-RU" sz="1400" baseline="0" dirty="0" smtClean="0"/>
                        <a:t> Анализ планируемой работы по методической теме.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Консультации, помощь наставника,</a:t>
                      </a:r>
                      <a:r>
                        <a:rPr lang="ru-RU" sz="1400" baseline="0" dirty="0" smtClean="0"/>
                        <a:t> обмен опытом.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Март.</a:t>
                      </a:r>
                      <a:endParaRPr lang="ru-RU" sz="1400" dirty="0"/>
                    </a:p>
                  </a:txBody>
                  <a:tcPr/>
                </a:tc>
              </a:tr>
              <a:tr h="7276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Аттестация, требования к квалификации.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 нормативных документов по аттестации педагогических работников. Портфолио аттестуемого</a:t>
                      </a:r>
                      <a:r>
                        <a:rPr lang="ru-RU" sz="1400" baseline="0" dirty="0" smtClean="0"/>
                        <a:t> воспитателя.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Апрель.</a:t>
                      </a:r>
                      <a:endParaRPr lang="ru-RU" sz="1400" dirty="0"/>
                    </a:p>
                  </a:txBody>
                  <a:tcPr/>
                </a:tc>
              </a:tr>
              <a:tr h="10992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Мониторинг  </a:t>
                      </a:r>
                      <a:r>
                        <a:rPr lang="ru-RU" sz="1400" baseline="0" dirty="0" smtClean="0"/>
                        <a:t>  в детском саду.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Знакомство с мониторингом, изучение методик проведения и  обследования воспитанников, </a:t>
                      </a:r>
                      <a:r>
                        <a:rPr lang="ru-RU" sz="1400" baseline="0" dirty="0" smtClean="0"/>
                        <a:t> составление аналитической справки по результатам мониторинга.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Консультации, участие молодого специалиста в </a:t>
                      </a:r>
                      <a:r>
                        <a:rPr lang="ru-RU" sz="1400" baseline="0" dirty="0" smtClean="0"/>
                        <a:t> составлении </a:t>
                      </a:r>
                      <a:r>
                        <a:rPr lang="ru-RU" sz="1400" dirty="0" smtClean="0"/>
                        <a:t>аналитической справки по итогам учебного года.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Май.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57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543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352</Words>
  <Application>Microsoft Office PowerPoint</Application>
  <PresentationFormat>Экран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План работы наставника  и молодого специалиста.(1  часть).</vt:lpstr>
      <vt:lpstr>План работы наставника и молодого специалиста.(2 часть).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наставника  и молодого специалиста.</dc:title>
  <dc:creator>Артур</dc:creator>
  <cp:lastModifiedBy>Артур</cp:lastModifiedBy>
  <cp:revision>11</cp:revision>
  <dcterms:created xsi:type="dcterms:W3CDTF">2012-08-21T05:42:41Z</dcterms:created>
  <dcterms:modified xsi:type="dcterms:W3CDTF">2012-08-21T07:29:46Z</dcterms:modified>
</cp:coreProperties>
</file>