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2714643" cy="485778"/>
          </a:xfrm>
          <a:prstGeom prst="rect">
            <a:avLst/>
          </a:prstGeom>
          <a:noFill/>
        </p:spPr>
      </p:pic>
      <p:pic>
        <p:nvPicPr>
          <p:cNvPr id="3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00042"/>
            <a:ext cx="2714643" cy="485778"/>
          </a:xfrm>
          <a:prstGeom prst="rect">
            <a:avLst/>
          </a:prstGeom>
          <a:noFill/>
        </p:spPr>
      </p:pic>
      <p:pic>
        <p:nvPicPr>
          <p:cNvPr id="4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00042"/>
            <a:ext cx="2714643" cy="48577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57356" y="1000108"/>
            <a:ext cx="550072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«В  гости  к  музыке»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7" name="Picture 3" descr="C:\Users\Acer\Desktop\Картинки, рамки\Музыка и муз. инструменты\пианистка 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772816"/>
            <a:ext cx="3783364" cy="41484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99992" y="2996952"/>
            <a:ext cx="37625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Возможно   эти   советы </a:t>
            </a:r>
          </a:p>
          <a:p>
            <a:pPr algn="just"/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помогут 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  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вам  и 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 вашему</a:t>
            </a:r>
            <a:endParaRPr lang="ru-RU" sz="2800" dirty="0" smtClean="0">
              <a:solidFill>
                <a:srgbClr val="0000CC"/>
              </a:solidFill>
              <a:latin typeface="Monotype Corsiva" pitchFamily="66" charset="0"/>
            </a:endParaRPr>
          </a:p>
          <a:p>
            <a:pPr algn="just"/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малышу войти в большой,</a:t>
            </a:r>
          </a:p>
          <a:p>
            <a:pPr algn="just"/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прекрасный  мир музыки</a:t>
            </a:r>
          </a:p>
          <a:p>
            <a:pPr algn="just"/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с  радостью   и   любовью!</a:t>
            </a:r>
            <a:endParaRPr lang="ru-RU" sz="2800" dirty="0">
              <a:solidFill>
                <a:srgbClr val="0000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2714643" cy="485778"/>
          </a:xfrm>
          <a:prstGeom prst="rect">
            <a:avLst/>
          </a:prstGeom>
          <a:noFill/>
        </p:spPr>
      </p:pic>
      <p:pic>
        <p:nvPicPr>
          <p:cNvPr id="3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00042"/>
            <a:ext cx="2714643" cy="485778"/>
          </a:xfrm>
          <a:prstGeom prst="rect">
            <a:avLst/>
          </a:prstGeom>
          <a:noFill/>
        </p:spPr>
      </p:pic>
      <p:pic>
        <p:nvPicPr>
          <p:cNvPr id="4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00042"/>
            <a:ext cx="2714643" cy="485778"/>
          </a:xfrm>
          <a:prstGeom prst="rect">
            <a:avLst/>
          </a:prstGeom>
          <a:noFill/>
        </p:spPr>
      </p:pic>
      <p:pic>
        <p:nvPicPr>
          <p:cNvPr id="6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929330"/>
            <a:ext cx="2714643" cy="485778"/>
          </a:xfrm>
          <a:prstGeom prst="rect">
            <a:avLst/>
          </a:prstGeom>
          <a:noFill/>
        </p:spPr>
      </p:pic>
      <p:pic>
        <p:nvPicPr>
          <p:cNvPr id="8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929330"/>
            <a:ext cx="2714643" cy="485778"/>
          </a:xfrm>
          <a:prstGeom prst="rect">
            <a:avLst/>
          </a:prstGeom>
          <a:noFill/>
        </p:spPr>
      </p:pic>
      <p:pic>
        <p:nvPicPr>
          <p:cNvPr id="9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929330"/>
            <a:ext cx="2714643" cy="48577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000232" y="928670"/>
            <a:ext cx="49519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Советы  родителям: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2000240"/>
            <a:ext cx="839332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Прежде всего помните о том, что любое музыкальное произведение </a:t>
            </a:r>
          </a:p>
          <a:p>
            <a:pPr marL="342900" indent="-342900"/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необходимо слушать, не отвлекаясь. </a:t>
            </a:r>
          </a:p>
          <a:p>
            <a:pPr marL="342900" indent="-342900"/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очень постараться внимательно следить за тем, что происходит</a:t>
            </a:r>
          </a:p>
          <a:p>
            <a:pPr marL="342900" indent="-342900"/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музыке, от начала до конца, охватывая слухом звук за звуком, ничего</a:t>
            </a:r>
          </a:p>
          <a:p>
            <a:pPr marL="342900" indent="-342900"/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упуская!  Музыка наградит  слушателя  за  это, подарив  ему  новое </a:t>
            </a:r>
          </a:p>
          <a:p>
            <a:pPr marL="342900" indent="-342900"/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чувство, новое  настроение, возможно  никогда прежде не испытанное.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В начале не следует  слушать  крупные  музыкальные произведения,</a:t>
            </a:r>
          </a:p>
          <a:p>
            <a:pPr marL="342900" indent="-342900"/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 к. навык слежения слухом  за  звуками ещё не выработан и внимание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недостаточно дисциплинировано. Поэтому лучше выбирать небольшие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произведения для слушания.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Прислушиваясь к звукам, постарайтесь услышать и различить все</a:t>
            </a:r>
          </a:p>
          <a:p>
            <a:pPr marL="342900" indent="-342900"/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динамические оттенки </a:t>
            </a:r>
            <a:r>
              <a:rPr lang="ru-RU" sz="2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музыкальной  речи.</a:t>
            </a:r>
          </a:p>
          <a:p>
            <a:pPr marL="342900" indent="-342900"/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342900" indent="-342900"/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000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2714643" cy="485778"/>
          </a:xfrm>
          <a:prstGeom prst="rect">
            <a:avLst/>
          </a:prstGeom>
          <a:noFill/>
        </p:spPr>
      </p:pic>
      <p:pic>
        <p:nvPicPr>
          <p:cNvPr id="3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00042"/>
            <a:ext cx="2714643" cy="485778"/>
          </a:xfrm>
          <a:prstGeom prst="rect">
            <a:avLst/>
          </a:prstGeom>
          <a:noFill/>
        </p:spPr>
      </p:pic>
      <p:pic>
        <p:nvPicPr>
          <p:cNvPr id="4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00042"/>
            <a:ext cx="2714643" cy="485778"/>
          </a:xfrm>
          <a:prstGeom prst="rect">
            <a:avLst/>
          </a:prstGeom>
          <a:noFill/>
        </p:spPr>
      </p:pic>
      <p:pic>
        <p:nvPicPr>
          <p:cNvPr id="6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929330"/>
            <a:ext cx="2714643" cy="485778"/>
          </a:xfrm>
          <a:prstGeom prst="rect">
            <a:avLst/>
          </a:prstGeom>
          <a:noFill/>
        </p:spPr>
      </p:pic>
      <p:pic>
        <p:nvPicPr>
          <p:cNvPr id="8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929330"/>
            <a:ext cx="2714643" cy="485778"/>
          </a:xfrm>
          <a:prstGeom prst="rect">
            <a:avLst/>
          </a:prstGeom>
          <a:noFill/>
        </p:spPr>
      </p:pic>
      <p:pic>
        <p:nvPicPr>
          <p:cNvPr id="9" name="Picture 2" descr="C:\Users\Acer\Desktop\Картинки, рамки\Музыка и муз. инструменты\скрипка 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929330"/>
            <a:ext cx="2714643" cy="48577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8596" y="1142984"/>
            <a:ext cx="83163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Это может  быть  вокальная  музыка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музыка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голоса) или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инстру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ментальная (музыка, которая исполняется на различных музыкальных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инструментах).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Слушать вокальную музыку легче, ведь текст всегда подскажет , </a:t>
            </a:r>
          </a:p>
          <a:p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о чём хотел сообщить композитор, какими мыслями хотел поде-</a:t>
            </a:r>
          </a:p>
          <a:p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литься. </a:t>
            </a:r>
          </a:p>
          <a:p>
            <a:pPr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В инструментальной музыке слов нет, но от этого она не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стано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  </a:t>
            </a:r>
          </a:p>
          <a:p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вится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менее интересной. </a:t>
            </a:r>
          </a:p>
          <a:p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Послушайте с ребёнком «Детский альбом» П. И. Чайковского,  «Дет-</a:t>
            </a:r>
          </a:p>
          <a:p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альбом» А. Гречанинова, «Детскую музыку» С. С. Прокофьева.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Какие только жизненные и даже сказочные ситуации не отображены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 этой музыке! Композиторы, словно художник кистью, нарисовали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музыкальными красками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удивительно интересные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</TotalTime>
  <Words>284</Words>
  <Application>Microsoft Office PowerPoint</Application>
  <PresentationFormat>Экран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Верочка</cp:lastModifiedBy>
  <cp:revision>26</cp:revision>
  <dcterms:created xsi:type="dcterms:W3CDTF">2014-04-02T19:22:16Z</dcterms:created>
  <dcterms:modified xsi:type="dcterms:W3CDTF">2014-08-19T20:53:59Z</dcterms:modified>
</cp:coreProperties>
</file>