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EA5F-B227-4800-8153-97BF6D697217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5784-57D9-4DBA-BCD5-5EE34348A8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D5784-57D9-4DBA-BCD5-5EE34348A87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6"/>
            <a:ext cx="8040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Что такое музыкальность? 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C:\Users\Acer\Desktop\Картинки, рамки\Музыка и муз. инструменты\маленький музыкант 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429000"/>
            <a:ext cx="3270251" cy="3429000"/>
          </a:xfrm>
          <a:prstGeom prst="rect">
            <a:avLst/>
          </a:prstGeom>
          <a:noFill/>
        </p:spPr>
      </p:pic>
      <p:pic>
        <p:nvPicPr>
          <p:cNvPr id="102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0042"/>
            <a:ext cx="2786082" cy="544834"/>
          </a:xfrm>
          <a:prstGeom prst="rect">
            <a:avLst/>
          </a:prstGeom>
          <a:noFill/>
        </p:spPr>
      </p:pic>
      <p:pic>
        <p:nvPicPr>
          <p:cNvPr id="11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500042"/>
            <a:ext cx="2786082" cy="544834"/>
          </a:xfrm>
          <a:prstGeom prst="rect">
            <a:avLst/>
          </a:prstGeom>
          <a:noFill/>
        </p:spPr>
      </p:pic>
      <p:pic>
        <p:nvPicPr>
          <p:cNvPr id="12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500042"/>
            <a:ext cx="2786082" cy="54483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14348" y="1857364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Что такое музыкальность? Такой вопрос рано или поздно      задаёт  себе практически  каждый родитель.  Специалисты определяют  её как комплекс способностей, позволяющий ребёнку  активно проявлять  себя  в  самых разнообразных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видах   музыкальной   деятельности: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слушании музыки, пении, движении,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музыкальном творчестве.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Эти специальные способности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чают в себя: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звуковысотный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слух,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чувство и чувство ритма.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Именно наличие этих способностей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наполняет слышимую музыку новым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786082" cy="544834"/>
          </a:xfrm>
          <a:prstGeom prst="rect">
            <a:avLst/>
          </a:prstGeom>
          <a:noFill/>
        </p:spPr>
      </p:pic>
      <p:pic>
        <p:nvPicPr>
          <p:cNvPr id="11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2786082" cy="544834"/>
          </a:xfrm>
          <a:prstGeom prst="rect">
            <a:avLst/>
          </a:prstGeom>
          <a:noFill/>
        </p:spPr>
      </p:pic>
      <p:pic>
        <p:nvPicPr>
          <p:cNvPr id="12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0042"/>
            <a:ext cx="2786082" cy="544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1214422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содержанием, позволяет  подняться  на  вершины  более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глубокого  познания тайн музыкального искусства.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Однако  главное, по  мнению учёных, заключается  в том,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что эти способности не столько проявляются 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музыкаль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ной деятельности, сколько формируются в процессе её.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Такая интересная и обязательная закономерность. Поэтому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относят педагоги умение понимать музыку, умение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зительно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петь  и двигаться, заниматься музыкальным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также к понятию «музыкальность».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Итак, постарайтесь запомнить главное: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Чем активнее общение вашего ребёнка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с  музыкой,  тем   более   музыкальным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857892"/>
            <a:ext cx="2786082" cy="544834"/>
          </a:xfrm>
          <a:prstGeom prst="rect">
            <a:avLst/>
          </a:prstGeom>
          <a:noFill/>
        </p:spPr>
      </p:pic>
      <p:pic>
        <p:nvPicPr>
          <p:cNvPr id="9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857892"/>
            <a:ext cx="2786082" cy="544834"/>
          </a:xfrm>
          <a:prstGeom prst="rect">
            <a:avLst/>
          </a:prstGeom>
          <a:noFill/>
        </p:spPr>
      </p:pic>
      <p:pic>
        <p:nvPicPr>
          <p:cNvPr id="10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857892"/>
            <a:ext cx="2786082" cy="544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786082" cy="544834"/>
          </a:xfrm>
          <a:prstGeom prst="rect">
            <a:avLst/>
          </a:prstGeom>
          <a:noFill/>
        </p:spPr>
      </p:pic>
      <p:pic>
        <p:nvPicPr>
          <p:cNvPr id="11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2786082" cy="544834"/>
          </a:xfrm>
          <a:prstGeom prst="rect">
            <a:avLst/>
          </a:prstGeom>
          <a:noFill/>
        </p:spPr>
      </p:pic>
      <p:pic>
        <p:nvPicPr>
          <p:cNvPr id="12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0042"/>
            <a:ext cx="2786082" cy="544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121442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857892"/>
            <a:ext cx="2786082" cy="544834"/>
          </a:xfrm>
          <a:prstGeom prst="rect">
            <a:avLst/>
          </a:prstGeom>
          <a:noFill/>
        </p:spPr>
      </p:pic>
      <p:pic>
        <p:nvPicPr>
          <p:cNvPr id="9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857892"/>
            <a:ext cx="2786082" cy="544834"/>
          </a:xfrm>
          <a:prstGeom prst="rect">
            <a:avLst/>
          </a:prstGeom>
          <a:noFill/>
        </p:spPr>
      </p:pic>
      <p:pic>
        <p:nvPicPr>
          <p:cNvPr id="10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857892"/>
            <a:ext cx="2786082" cy="54483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14480" y="1214422"/>
            <a:ext cx="5850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он становится, чем более  музыкальным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становится, тем радостнее и желаннее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новые встречи с музыкой!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2428868"/>
            <a:ext cx="715529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Памятка для родителей:</a:t>
            </a:r>
          </a:p>
          <a:p>
            <a:pPr algn="ctr"/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472" y="3072348"/>
            <a:ext cx="824841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Раннее проявление музыкальных способностей говорит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 необходимости начинать музыкальное развитие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ребён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как  можно  раньше. Время,  упущенное  как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возмож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формирования интеллекта, творческих,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музыкаль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способностей ребёнка, будет невосполнимо.</a:t>
            </a:r>
          </a:p>
          <a:p>
            <a:pPr marL="457200" indent="-457200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Путь  развития музыкальности  каждого  ребёнка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Поэтому  не  следует  огорчаться, если  у  вашего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786082" cy="544834"/>
          </a:xfrm>
          <a:prstGeom prst="rect">
            <a:avLst/>
          </a:prstGeom>
          <a:noFill/>
        </p:spPr>
      </p:pic>
      <p:pic>
        <p:nvPicPr>
          <p:cNvPr id="11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2786082" cy="544834"/>
          </a:xfrm>
          <a:prstGeom prst="rect">
            <a:avLst/>
          </a:prstGeom>
          <a:noFill/>
        </p:spPr>
      </p:pic>
      <p:pic>
        <p:nvPicPr>
          <p:cNvPr id="12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00042"/>
            <a:ext cx="2786082" cy="544834"/>
          </a:xfrm>
          <a:prstGeom prst="rect">
            <a:avLst/>
          </a:prstGeom>
          <a:noFill/>
        </p:spPr>
      </p:pic>
      <p:pic>
        <p:nvPicPr>
          <p:cNvPr id="8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857892"/>
            <a:ext cx="2786082" cy="544834"/>
          </a:xfrm>
          <a:prstGeom prst="rect">
            <a:avLst/>
          </a:prstGeom>
          <a:noFill/>
        </p:spPr>
      </p:pic>
      <p:pic>
        <p:nvPicPr>
          <p:cNvPr id="9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857892"/>
            <a:ext cx="2786082" cy="544834"/>
          </a:xfrm>
          <a:prstGeom prst="rect">
            <a:avLst/>
          </a:prstGeom>
          <a:noFill/>
        </p:spPr>
      </p:pic>
      <p:pic>
        <p:nvPicPr>
          <p:cNvPr id="10" name="Picture 4" descr="C:\Users\Acer\Desktop\Картинки, рамки\Музыка и муз. инструменты\скрипка 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857892"/>
            <a:ext cx="2786082" cy="54483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57158" y="1142984"/>
            <a:ext cx="82861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малыша нет настроения что-нибудь спеть или ему не хо-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танцевать, а если и возникают подобные желания,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то пение, на ваш взгляд, кажется далёким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совершенст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движения смешны и неуклюжи. Не расстраивайтесь!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Количественные  накопления обязательно перейдут в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чественные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Для этого потребуется время и терпение.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  Отсутствие какой-либо из способностей будет тормозить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развитие остальных. Значит, задачей  взрослого является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устранение нежелательного тормоза.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4.  Не  «приклеивайте»  вашему  ребёнку  «ярлык» –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немузыкальный, если вы ничего не сделали для того, что-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бы эту музыкальность развить.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</TotalTime>
  <Words>389</Words>
  <PresentationFormat>Экран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19</cp:revision>
  <dcterms:created xsi:type="dcterms:W3CDTF">2014-03-23T18:02:04Z</dcterms:created>
  <dcterms:modified xsi:type="dcterms:W3CDTF">2014-04-02T18:05:10Z</dcterms:modified>
</cp:coreProperties>
</file>